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4D00-E8DC-4118-99B8-EE0F28DB93B3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2743-3194-43BD-96D3-33DA9EAB0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6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4D00-E8DC-4118-99B8-EE0F28DB93B3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2743-3194-43BD-96D3-33DA9EAB0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1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4D00-E8DC-4118-99B8-EE0F28DB93B3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2743-3194-43BD-96D3-33DA9EAB0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4D00-E8DC-4118-99B8-EE0F28DB93B3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2743-3194-43BD-96D3-33DA9EAB0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7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4D00-E8DC-4118-99B8-EE0F28DB93B3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2743-3194-43BD-96D3-33DA9EAB0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6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4D00-E8DC-4118-99B8-EE0F28DB93B3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2743-3194-43BD-96D3-33DA9EAB0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37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4D00-E8DC-4118-99B8-EE0F28DB93B3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2743-3194-43BD-96D3-33DA9EAB0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50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4D00-E8DC-4118-99B8-EE0F28DB93B3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2743-3194-43BD-96D3-33DA9EAB0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24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4D00-E8DC-4118-99B8-EE0F28DB93B3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2743-3194-43BD-96D3-33DA9EAB0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73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4D00-E8DC-4118-99B8-EE0F28DB93B3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2743-3194-43BD-96D3-33DA9EAB0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9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4D00-E8DC-4118-99B8-EE0F28DB93B3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A2743-3194-43BD-96D3-33DA9EAB0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0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04D00-E8DC-4118-99B8-EE0F28DB93B3}" type="datetimeFigureOut">
              <a:rPr lang="en-US" smtClean="0"/>
              <a:t>4/13/2017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A2743-3194-43BD-96D3-33DA9EAB0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35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3864B3"/>
            </a:gs>
            <a:gs pos="9000">
              <a:schemeClr val="accent5">
                <a:lumMod val="89000"/>
              </a:schemeClr>
            </a:gs>
            <a:gs pos="31000">
              <a:schemeClr val="accent5">
                <a:lumMod val="89000"/>
              </a:schemeClr>
            </a:gs>
            <a:gs pos="53000">
              <a:schemeClr val="accent5">
                <a:alpha val="88000"/>
                <a:lumMod val="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oon 14"/>
          <p:cNvSpPr/>
          <p:nvPr/>
        </p:nvSpPr>
        <p:spPr>
          <a:xfrm rot="19703553">
            <a:off x="1103586" y="772510"/>
            <a:ext cx="1418897" cy="2538249"/>
          </a:xfrm>
          <a:prstGeom prst="moon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3231930" y="1271751"/>
            <a:ext cx="472966" cy="599090"/>
          </a:xfrm>
          <a:prstGeom prst="star5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508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4544523" y="730468"/>
            <a:ext cx="472966" cy="599090"/>
          </a:xfrm>
          <a:prstGeom prst="star5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508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4815165" y="2396358"/>
            <a:ext cx="472966" cy="599090"/>
          </a:xfrm>
          <a:prstGeom prst="star5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508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6549971" y="756743"/>
            <a:ext cx="472966" cy="599090"/>
          </a:xfrm>
          <a:prstGeom prst="star5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508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6224750" y="3111062"/>
            <a:ext cx="472966" cy="599090"/>
          </a:xfrm>
          <a:prstGeom prst="star5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508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6500646" y="1870841"/>
            <a:ext cx="472966" cy="599090"/>
          </a:xfrm>
          <a:prstGeom prst="star5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508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8671034" y="709447"/>
            <a:ext cx="472966" cy="599090"/>
          </a:xfrm>
          <a:prstGeom prst="star5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508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7951076" y="2130971"/>
            <a:ext cx="472966" cy="599090"/>
          </a:xfrm>
          <a:prstGeom prst="star5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508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7602919" y="3163240"/>
            <a:ext cx="472966" cy="599090"/>
          </a:xfrm>
          <a:prstGeom prst="star5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508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8907517" y="3462785"/>
            <a:ext cx="472966" cy="599090"/>
          </a:xfrm>
          <a:prstGeom prst="star5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508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3576972" y="3394841"/>
            <a:ext cx="472966" cy="599090"/>
          </a:xfrm>
          <a:prstGeom prst="star5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508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10155388" y="2396357"/>
            <a:ext cx="472966" cy="599090"/>
          </a:xfrm>
          <a:prstGeom prst="star5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508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10439999" y="966951"/>
            <a:ext cx="472966" cy="599090"/>
          </a:xfrm>
          <a:prstGeom prst="star5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508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1576551" y="4130192"/>
            <a:ext cx="472966" cy="599090"/>
          </a:xfrm>
          <a:prstGeom prst="star5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508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5-Point Star 31"/>
          <p:cNvSpPr/>
          <p:nvPr/>
        </p:nvSpPr>
        <p:spPr>
          <a:xfrm>
            <a:off x="4540096" y="4429737"/>
            <a:ext cx="472966" cy="599090"/>
          </a:xfrm>
          <a:prstGeom prst="star5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508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5-Point Star 32"/>
          <p:cNvSpPr/>
          <p:nvPr/>
        </p:nvSpPr>
        <p:spPr>
          <a:xfrm>
            <a:off x="3104006" y="5112910"/>
            <a:ext cx="472966" cy="599090"/>
          </a:xfrm>
          <a:prstGeom prst="star5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508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6390516" y="4582137"/>
            <a:ext cx="472966" cy="599090"/>
          </a:xfrm>
          <a:prstGeom prst="star5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508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5605469" y="5412455"/>
            <a:ext cx="472966" cy="599090"/>
          </a:xfrm>
          <a:prstGeom prst="star5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508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8075885" y="4666220"/>
            <a:ext cx="472966" cy="599090"/>
          </a:xfrm>
          <a:prstGeom prst="star5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508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7522291" y="5580993"/>
            <a:ext cx="472966" cy="599090"/>
          </a:xfrm>
          <a:prstGeom prst="star5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508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10155388" y="4051364"/>
            <a:ext cx="472966" cy="599090"/>
          </a:xfrm>
          <a:prstGeom prst="star5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508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9380483" y="5580993"/>
            <a:ext cx="472966" cy="599090"/>
          </a:xfrm>
          <a:prstGeom prst="star5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50800"/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Sleep Aw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2382" y="6400800"/>
            <a:ext cx="141890" cy="14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2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7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2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2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2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7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2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7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25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7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9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College of Saint Mary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Perrone, Amanda</dc:creator>
  <cp:lastModifiedBy>Merryellen Towey Schulz</cp:lastModifiedBy>
  <cp:revision>3</cp:revision>
  <dcterms:created xsi:type="dcterms:W3CDTF">2017-04-11T19:40:16Z</dcterms:created>
  <dcterms:modified xsi:type="dcterms:W3CDTF">2017-04-13T14:36:22Z</dcterms:modified>
</cp:coreProperties>
</file>