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ad Arrow Callout 3"/>
          <p:cNvSpPr/>
          <p:nvPr/>
        </p:nvSpPr>
        <p:spPr>
          <a:xfrm>
            <a:off x="631352" y="950126"/>
            <a:ext cx="1885047" cy="1753776"/>
          </a:xfrm>
          <a:prstGeom prst="quadArrowCallout">
            <a:avLst/>
          </a:prstGeom>
          <a:ln>
            <a:solidFill>
              <a:srgbClr val="660066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ecision 5"/>
          <p:cNvSpPr/>
          <p:nvPr/>
        </p:nvSpPr>
        <p:spPr>
          <a:xfrm>
            <a:off x="1822627" y="2175276"/>
            <a:ext cx="1364030" cy="1199342"/>
          </a:xfrm>
          <a:prstGeom prst="flowChartDecision">
            <a:avLst/>
          </a:prstGeom>
          <a:solidFill>
            <a:srgbClr val="000090"/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Quad Arrow Callout 6"/>
          <p:cNvSpPr/>
          <p:nvPr/>
        </p:nvSpPr>
        <p:spPr>
          <a:xfrm>
            <a:off x="2516399" y="950126"/>
            <a:ext cx="1885047" cy="1753776"/>
          </a:xfrm>
          <a:prstGeom prst="quadArrowCallout">
            <a:avLst/>
          </a:prstGeom>
          <a:ln>
            <a:solidFill>
              <a:srgbClr val="660066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Quad Arrow Callout 7"/>
          <p:cNvSpPr/>
          <p:nvPr/>
        </p:nvSpPr>
        <p:spPr>
          <a:xfrm>
            <a:off x="4401446" y="950126"/>
            <a:ext cx="1885047" cy="1753776"/>
          </a:xfrm>
          <a:prstGeom prst="quadArrowCallout">
            <a:avLst/>
          </a:prstGeom>
          <a:ln>
            <a:solidFill>
              <a:srgbClr val="660066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Quad Arrow Callout 8"/>
          <p:cNvSpPr/>
          <p:nvPr/>
        </p:nvSpPr>
        <p:spPr>
          <a:xfrm>
            <a:off x="6286493" y="950126"/>
            <a:ext cx="1885047" cy="1753776"/>
          </a:xfrm>
          <a:prstGeom prst="quadArrowCallout">
            <a:avLst/>
          </a:prstGeom>
          <a:ln>
            <a:solidFill>
              <a:srgbClr val="660066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Quad Arrow Callout 9"/>
          <p:cNvSpPr/>
          <p:nvPr/>
        </p:nvSpPr>
        <p:spPr>
          <a:xfrm>
            <a:off x="631352" y="2914211"/>
            <a:ext cx="1885047" cy="1753776"/>
          </a:xfrm>
          <a:prstGeom prst="quadArrowCallout">
            <a:avLst/>
          </a:prstGeom>
          <a:ln>
            <a:solidFill>
              <a:srgbClr val="660066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Quad Arrow Callout 10"/>
          <p:cNvSpPr/>
          <p:nvPr/>
        </p:nvSpPr>
        <p:spPr>
          <a:xfrm>
            <a:off x="2516399" y="2914211"/>
            <a:ext cx="1885047" cy="1753776"/>
          </a:xfrm>
          <a:prstGeom prst="quadArrowCallout">
            <a:avLst/>
          </a:prstGeom>
          <a:ln>
            <a:solidFill>
              <a:srgbClr val="660066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Quad Arrow Callout 11"/>
          <p:cNvSpPr/>
          <p:nvPr/>
        </p:nvSpPr>
        <p:spPr>
          <a:xfrm>
            <a:off x="4401446" y="2914211"/>
            <a:ext cx="1885047" cy="1753776"/>
          </a:xfrm>
          <a:prstGeom prst="quadArrowCallout">
            <a:avLst/>
          </a:prstGeom>
          <a:ln>
            <a:solidFill>
              <a:srgbClr val="660066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Quad Arrow Callout 12"/>
          <p:cNvSpPr/>
          <p:nvPr/>
        </p:nvSpPr>
        <p:spPr>
          <a:xfrm>
            <a:off x="6286493" y="2914211"/>
            <a:ext cx="1885047" cy="1753776"/>
          </a:xfrm>
          <a:prstGeom prst="quadArrowCallout">
            <a:avLst/>
          </a:prstGeom>
          <a:ln>
            <a:solidFill>
              <a:srgbClr val="660066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ecision 13"/>
          <p:cNvSpPr/>
          <p:nvPr/>
        </p:nvSpPr>
        <p:spPr>
          <a:xfrm>
            <a:off x="3719431" y="2175276"/>
            <a:ext cx="1364030" cy="1199342"/>
          </a:xfrm>
          <a:prstGeom prst="flowChartDecision">
            <a:avLst/>
          </a:prstGeom>
          <a:solidFill>
            <a:srgbClr val="000090"/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Decision 14"/>
          <p:cNvSpPr/>
          <p:nvPr/>
        </p:nvSpPr>
        <p:spPr>
          <a:xfrm>
            <a:off x="5604478" y="2175276"/>
            <a:ext cx="1364030" cy="1199342"/>
          </a:xfrm>
          <a:prstGeom prst="flowChartDecision">
            <a:avLst/>
          </a:prstGeom>
          <a:solidFill>
            <a:srgbClr val="000090"/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7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xmlns:p14="http://schemas.microsoft.com/office/powerpoint/2010/main"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Courier New</vt:lpstr>
      <vt:lpstr>Palatino Linotype</vt:lpstr>
      <vt:lpstr>Executive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Kelly</dc:creator>
  <cp:lastModifiedBy>Merryellen Towey Schulz</cp:lastModifiedBy>
  <cp:revision>2</cp:revision>
  <dcterms:created xsi:type="dcterms:W3CDTF">2017-04-13T16:30:31Z</dcterms:created>
  <dcterms:modified xsi:type="dcterms:W3CDTF">2017-04-13T16:55:38Z</dcterms:modified>
</cp:coreProperties>
</file>