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3"/>
  </p:notesMasterIdLst>
  <p:sldIdLst>
    <p:sldId id="256" r:id="rId2"/>
    <p:sldId id="262" r:id="rId3"/>
    <p:sldId id="272" r:id="rId4"/>
    <p:sldId id="271" r:id="rId5"/>
    <p:sldId id="263" r:id="rId6"/>
    <p:sldId id="276" r:id="rId7"/>
    <p:sldId id="277" r:id="rId8"/>
    <p:sldId id="278" r:id="rId9"/>
    <p:sldId id="258" r:id="rId10"/>
    <p:sldId id="259" r:id="rId11"/>
    <p:sldId id="257" r:id="rId12"/>
    <p:sldId id="260" r:id="rId13"/>
    <p:sldId id="268" r:id="rId14"/>
    <p:sldId id="267" r:id="rId15"/>
    <p:sldId id="266" r:id="rId16"/>
    <p:sldId id="279" r:id="rId17"/>
    <p:sldId id="261" r:id="rId18"/>
    <p:sldId id="280" r:id="rId19"/>
    <p:sldId id="283" r:id="rId20"/>
    <p:sldId id="282"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489" autoAdjust="0"/>
  </p:normalViewPr>
  <p:slideViewPr>
    <p:cSldViewPr snapToGrid="0">
      <p:cViewPr varScale="1">
        <p:scale>
          <a:sx n="62" d="100"/>
          <a:sy n="62" d="100"/>
        </p:scale>
        <p:origin x="444" y="42"/>
      </p:cViewPr>
      <p:guideLst/>
    </p:cSldViewPr>
  </p:slideViewPr>
  <p:notesTextViewPr>
    <p:cViewPr>
      <p:scale>
        <a:sx n="1" d="1"/>
        <a:sy n="1" d="1"/>
      </p:scale>
      <p:origin x="0" y="0"/>
    </p:cViewPr>
  </p:notesTextViewPr>
  <p:sorterViewPr>
    <p:cViewPr varScale="1">
      <p:scale>
        <a:sx n="100" d="100"/>
        <a:sy n="100" d="100"/>
      </p:scale>
      <p:origin x="0" y="-1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image" Target="../media/image16.jpg"/></Relationships>
</file>

<file path=ppt/diagrams/_rels/data11.xml.rels><?xml version="1.0" encoding="UTF-8" standalone="yes"?>
<Relationships xmlns="http://schemas.openxmlformats.org/package/2006/relationships"><Relationship Id="rId1" Type="http://schemas.openxmlformats.org/officeDocument/2006/relationships/image" Target="../media/image15.jpeg"/></Relationships>
</file>

<file path=ppt/diagrams/_rels/data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hyperlink" Target="https://www.pinterest.com/" TargetMode="External"/></Relationships>
</file>

<file path=ppt/diagrams/_rels/data14.xml.rels><?xml version="1.0" encoding="UTF-8" standalone="yes"?>
<Relationships xmlns="http://schemas.openxmlformats.org/package/2006/relationships"><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pinterest.com/drmts/" TargetMode="External"/><Relationship Id="rId1" Type="http://schemas.openxmlformats.org/officeDocument/2006/relationships/hyperlink" Target="https://www.pinterest.com/alineparis/" TargetMode="External"/><Relationship Id="rId4" Type="http://schemas.openxmlformats.org/officeDocument/2006/relationships/image" Target="../media/image12.png"/></Relationships>
</file>

<file path=ppt/diagrams/_rels/data7.xml.rels><?xml version="1.0" encoding="UTF-8" standalone="yes"?>
<Relationships xmlns="http://schemas.openxmlformats.org/package/2006/relationships"><Relationship Id="rId1" Type="http://schemas.openxmlformats.org/officeDocument/2006/relationships/image" Target="../media/image13.png"/></Relationships>
</file>

<file path=ppt/diagrams/_rels/data9.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6.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hyperlink" Target="https://www.pinterest.com/" TargetMode="External"/></Relationships>
</file>

<file path=ppt/diagrams/_rels/drawing14.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3" Type="http://schemas.openxmlformats.org/officeDocument/2006/relationships/hyperlink" Target="https://www.pinterest.com/drmts/" TargetMode="External"/><Relationship Id="rId2" Type="http://schemas.openxmlformats.org/officeDocument/2006/relationships/hyperlink" Target="https://www.pinterest.com/alineparis/" TargetMode="External"/><Relationship Id="rId1" Type="http://schemas.openxmlformats.org/officeDocument/2006/relationships/image" Target="../media/image11.jpg"/><Relationship Id="rId4"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62E4F-7B5E-4752-849E-0ADC435784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E26418-7B07-45C9-BBBB-51592F950127}">
      <dgm:prSet phldrT="[Text]"/>
      <dgm:spPr/>
      <dgm:t>
        <a:bodyPr/>
        <a:lstStyle/>
        <a:p>
          <a:r>
            <a:rPr lang="en-US" dirty="0" smtClean="0"/>
            <a:t>"Pinterest is a tool for collecting and organizing things you love" (Pinterest.com). </a:t>
          </a:r>
        </a:p>
      </dgm:t>
    </dgm:pt>
    <dgm:pt modelId="{9BA33E2A-D842-47F5-86D1-B0D23754C85E}" type="parTrans" cxnId="{5AA4FDC8-5A4A-49E8-B12B-3823C7C704E1}">
      <dgm:prSet/>
      <dgm:spPr/>
      <dgm:t>
        <a:bodyPr/>
        <a:lstStyle/>
        <a:p>
          <a:endParaRPr lang="en-US"/>
        </a:p>
      </dgm:t>
    </dgm:pt>
    <dgm:pt modelId="{03466EC9-BFF0-4229-BB84-6E505E47CF5F}" type="sibTrans" cxnId="{5AA4FDC8-5A4A-49E8-B12B-3823C7C704E1}">
      <dgm:prSet/>
      <dgm:spPr/>
      <dgm:t>
        <a:bodyPr/>
        <a:lstStyle/>
        <a:p>
          <a:endParaRPr lang="en-US"/>
        </a:p>
      </dgm:t>
    </dgm:pt>
    <dgm:pt modelId="{2987E6B1-E72E-4142-B213-6AA91B7FCD36}">
      <dgm:prSet phldrT="[Text]"/>
      <dgm:spPr/>
      <dgm:t>
        <a:bodyPr/>
        <a:lstStyle/>
        <a:p>
          <a:r>
            <a:rPr lang="en-US" dirty="0" smtClean="0"/>
            <a:t>At the bottom of the page they say, "Pinterest is a tool for collecting and organizing the things that inspire you." </a:t>
          </a:r>
          <a:endParaRPr lang="en-US" dirty="0"/>
        </a:p>
      </dgm:t>
    </dgm:pt>
    <dgm:pt modelId="{65491793-C64D-45BC-AF60-372698138BAB}" type="parTrans" cxnId="{D70FB35D-4585-4806-AAB2-EF8EEC17C4F8}">
      <dgm:prSet/>
      <dgm:spPr/>
      <dgm:t>
        <a:bodyPr/>
        <a:lstStyle/>
        <a:p>
          <a:endParaRPr lang="en-US"/>
        </a:p>
      </dgm:t>
    </dgm:pt>
    <dgm:pt modelId="{79817EAE-D44F-43F0-88CF-1D4DB51A0462}" type="sibTrans" cxnId="{D70FB35D-4585-4806-AAB2-EF8EEC17C4F8}">
      <dgm:prSet/>
      <dgm:spPr/>
      <dgm:t>
        <a:bodyPr/>
        <a:lstStyle/>
        <a:p>
          <a:endParaRPr lang="en-US"/>
        </a:p>
      </dgm:t>
    </dgm:pt>
    <dgm:pt modelId="{D7C7D944-A1A6-460E-A6EB-82C118AC7C03}" type="pres">
      <dgm:prSet presAssocID="{52062E4F-7B5E-4752-849E-0ADC435784FC}" presName="linear" presStyleCnt="0">
        <dgm:presLayoutVars>
          <dgm:animLvl val="lvl"/>
          <dgm:resizeHandles val="exact"/>
        </dgm:presLayoutVars>
      </dgm:prSet>
      <dgm:spPr/>
      <dgm:t>
        <a:bodyPr/>
        <a:lstStyle/>
        <a:p>
          <a:endParaRPr lang="en-US"/>
        </a:p>
      </dgm:t>
    </dgm:pt>
    <dgm:pt modelId="{A5EC17FF-0CBF-4E4F-B807-5629268C4ABA}" type="pres">
      <dgm:prSet presAssocID="{5FE26418-7B07-45C9-BBBB-51592F950127}" presName="parentText" presStyleLbl="node1" presStyleIdx="0" presStyleCnt="2">
        <dgm:presLayoutVars>
          <dgm:chMax val="0"/>
          <dgm:bulletEnabled val="1"/>
        </dgm:presLayoutVars>
      </dgm:prSet>
      <dgm:spPr/>
      <dgm:t>
        <a:bodyPr/>
        <a:lstStyle/>
        <a:p>
          <a:endParaRPr lang="en-US"/>
        </a:p>
      </dgm:t>
    </dgm:pt>
    <dgm:pt modelId="{7EEE06FC-54EA-4080-81FE-43429E827BD2}" type="pres">
      <dgm:prSet presAssocID="{03466EC9-BFF0-4229-BB84-6E505E47CF5F}" presName="spacer" presStyleCnt="0"/>
      <dgm:spPr/>
    </dgm:pt>
    <dgm:pt modelId="{7D4FC3A4-6F1D-4C0C-BAE1-7B7D98A43DF3}" type="pres">
      <dgm:prSet presAssocID="{2987E6B1-E72E-4142-B213-6AA91B7FCD36}" presName="parentText" presStyleLbl="node1" presStyleIdx="1" presStyleCnt="2">
        <dgm:presLayoutVars>
          <dgm:chMax val="0"/>
          <dgm:bulletEnabled val="1"/>
        </dgm:presLayoutVars>
      </dgm:prSet>
      <dgm:spPr/>
      <dgm:t>
        <a:bodyPr/>
        <a:lstStyle/>
        <a:p>
          <a:endParaRPr lang="en-US"/>
        </a:p>
      </dgm:t>
    </dgm:pt>
  </dgm:ptLst>
  <dgm:cxnLst>
    <dgm:cxn modelId="{954444C8-D7B6-C142-877E-77B1D97AE416}" type="presOf" srcId="{5FE26418-7B07-45C9-BBBB-51592F950127}" destId="{A5EC17FF-0CBF-4E4F-B807-5629268C4ABA}" srcOrd="0" destOrd="0" presId="urn:microsoft.com/office/officeart/2005/8/layout/vList2"/>
    <dgm:cxn modelId="{E527A07D-E87E-9C4F-A425-D6094C22C070}" type="presOf" srcId="{52062E4F-7B5E-4752-849E-0ADC435784FC}" destId="{D7C7D944-A1A6-460E-A6EB-82C118AC7C03}" srcOrd="0" destOrd="0" presId="urn:microsoft.com/office/officeart/2005/8/layout/vList2"/>
    <dgm:cxn modelId="{47A9A1A1-1044-494D-ABE6-1DB1F55BE3F3}" type="presOf" srcId="{2987E6B1-E72E-4142-B213-6AA91B7FCD36}" destId="{7D4FC3A4-6F1D-4C0C-BAE1-7B7D98A43DF3}" srcOrd="0" destOrd="0" presId="urn:microsoft.com/office/officeart/2005/8/layout/vList2"/>
    <dgm:cxn modelId="{D70FB35D-4585-4806-AAB2-EF8EEC17C4F8}" srcId="{52062E4F-7B5E-4752-849E-0ADC435784FC}" destId="{2987E6B1-E72E-4142-B213-6AA91B7FCD36}" srcOrd="1" destOrd="0" parTransId="{65491793-C64D-45BC-AF60-372698138BAB}" sibTransId="{79817EAE-D44F-43F0-88CF-1D4DB51A0462}"/>
    <dgm:cxn modelId="{5AA4FDC8-5A4A-49E8-B12B-3823C7C704E1}" srcId="{52062E4F-7B5E-4752-849E-0ADC435784FC}" destId="{5FE26418-7B07-45C9-BBBB-51592F950127}" srcOrd="0" destOrd="0" parTransId="{9BA33E2A-D842-47F5-86D1-B0D23754C85E}" sibTransId="{03466EC9-BFF0-4229-BB84-6E505E47CF5F}"/>
    <dgm:cxn modelId="{A519C5CC-2BC8-2246-9560-BB1C33ADB6F8}" type="presParOf" srcId="{D7C7D944-A1A6-460E-A6EB-82C118AC7C03}" destId="{A5EC17FF-0CBF-4E4F-B807-5629268C4ABA}" srcOrd="0" destOrd="0" presId="urn:microsoft.com/office/officeart/2005/8/layout/vList2"/>
    <dgm:cxn modelId="{4B84D13F-BD4C-894B-8ED2-CFB755BA6765}" type="presParOf" srcId="{D7C7D944-A1A6-460E-A6EB-82C118AC7C03}" destId="{7EEE06FC-54EA-4080-81FE-43429E827BD2}" srcOrd="1" destOrd="0" presId="urn:microsoft.com/office/officeart/2005/8/layout/vList2"/>
    <dgm:cxn modelId="{C992441E-7D31-9247-AB2D-44C57EE0928E}" type="presParOf" srcId="{D7C7D944-A1A6-460E-A6EB-82C118AC7C03}" destId="{7D4FC3A4-6F1D-4C0C-BAE1-7B7D98A43DF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C6DE73-9D79-4DCF-9493-F75632A3318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E908821C-2357-4E6C-9034-CCCE82B3940A}">
      <dgm:prSet phldrT="[Text]" custT="1"/>
      <dgm:spPr/>
      <dgm:t>
        <a:bodyPr/>
        <a:lstStyle/>
        <a:p>
          <a:r>
            <a:rPr lang="en-US" sz="2400" b="1" dirty="0" smtClean="0"/>
            <a:t>Students discovered that many scholars and practitioners use Pinterest to generously share ideas and activities.  </a:t>
          </a:r>
          <a:endParaRPr lang="en-US" sz="2400" b="1" dirty="0"/>
        </a:p>
      </dgm:t>
    </dgm:pt>
    <dgm:pt modelId="{DDE8DB6B-21A9-43C0-A982-96CEEEAD9C77}" type="parTrans" cxnId="{AFE96EC3-A3BF-4DF3-9422-29FDB4C35996}">
      <dgm:prSet/>
      <dgm:spPr/>
      <dgm:t>
        <a:bodyPr/>
        <a:lstStyle/>
        <a:p>
          <a:endParaRPr lang="en-US"/>
        </a:p>
      </dgm:t>
    </dgm:pt>
    <dgm:pt modelId="{54FAA602-3C5C-43F5-B924-2BC5DABF9801}" type="sibTrans" cxnId="{AFE96EC3-A3BF-4DF3-9422-29FDB4C35996}">
      <dgm:prSet/>
      <dgm:spPr/>
      <dgm:t>
        <a:bodyPr/>
        <a:lstStyle/>
        <a:p>
          <a:endParaRPr lang="en-US"/>
        </a:p>
      </dgm:t>
    </dgm:pt>
    <dgm:pt modelId="{5B9E54C2-CDE8-4430-903A-1B27C96B1A23}">
      <dgm:prSet phldrT="[Text]" custT="1"/>
      <dgm:spPr/>
      <dgm:t>
        <a:bodyPr/>
        <a:lstStyle/>
        <a:p>
          <a:r>
            <a:rPr lang="en-US" sz="2000" dirty="0" smtClean="0"/>
            <a:t>Early exposure to these resources will be valuable to them as they proceed through their academic programs and will serve them well as they enter professional practice</a:t>
          </a:r>
          <a:r>
            <a:rPr lang="en-US" sz="1800" dirty="0" smtClean="0"/>
            <a:t>.  </a:t>
          </a:r>
          <a:endParaRPr lang="en-US" sz="1800" dirty="0"/>
        </a:p>
      </dgm:t>
    </dgm:pt>
    <dgm:pt modelId="{9DDDA2C7-1626-4DAE-87F3-95212F89A6B6}" type="parTrans" cxnId="{642027C4-7DFF-474F-8565-261C99751214}">
      <dgm:prSet/>
      <dgm:spPr/>
      <dgm:t>
        <a:bodyPr/>
        <a:lstStyle/>
        <a:p>
          <a:endParaRPr lang="en-US"/>
        </a:p>
      </dgm:t>
    </dgm:pt>
    <dgm:pt modelId="{F442C8FE-3219-4D7C-AA8E-F7FBB7E8550F}" type="sibTrans" cxnId="{642027C4-7DFF-474F-8565-261C99751214}">
      <dgm:prSet/>
      <dgm:spPr/>
      <dgm:t>
        <a:bodyPr/>
        <a:lstStyle/>
        <a:p>
          <a:endParaRPr lang="en-US"/>
        </a:p>
      </dgm:t>
    </dgm:pt>
    <dgm:pt modelId="{660E4CDC-1C24-4F3C-9E93-8D2492E37ADB}">
      <dgm:prSet phldrT="[Text]" custT="1"/>
      <dgm:spPr/>
      <dgm:t>
        <a:bodyPr/>
        <a:lstStyle/>
        <a:p>
          <a:r>
            <a:rPr lang="en-US" sz="2400" b="1" dirty="0" smtClean="0"/>
            <a:t>Transparency of the student products</a:t>
          </a:r>
          <a:endParaRPr lang="en-US" sz="2400" b="1" dirty="0"/>
        </a:p>
      </dgm:t>
    </dgm:pt>
    <dgm:pt modelId="{9834EC23-D3F7-49C7-99FC-924D4C582711}" type="parTrans" cxnId="{2D07C42D-ED6B-4D5C-8479-A4FFED7D514E}">
      <dgm:prSet/>
      <dgm:spPr/>
      <dgm:t>
        <a:bodyPr/>
        <a:lstStyle/>
        <a:p>
          <a:endParaRPr lang="en-US"/>
        </a:p>
      </dgm:t>
    </dgm:pt>
    <dgm:pt modelId="{0829DD63-41F7-4E1A-BE92-7A9D7D79E4BC}" type="sibTrans" cxnId="{2D07C42D-ED6B-4D5C-8479-A4FFED7D514E}">
      <dgm:prSet/>
      <dgm:spPr/>
      <dgm:t>
        <a:bodyPr/>
        <a:lstStyle/>
        <a:p>
          <a:endParaRPr lang="en-US"/>
        </a:p>
      </dgm:t>
    </dgm:pt>
    <dgm:pt modelId="{B9DDBBB4-6360-4B58-B3F0-09A41A02A89A}">
      <dgm:prSet phldrT="[Text]" custT="1"/>
      <dgm:spPr/>
      <dgm:t>
        <a:bodyPr/>
        <a:lstStyle/>
        <a:p>
          <a:r>
            <a:rPr lang="en-US" sz="2000" dirty="0" smtClean="0"/>
            <a:t>Unfortunately, in the past, there have been instances of plagiarism issues that arose with certain assignments.  By publishing everyone's work for all to see, this problem was virtually eliminated</a:t>
          </a:r>
          <a:r>
            <a:rPr lang="en-US" sz="1800" dirty="0" smtClean="0"/>
            <a:t>. </a:t>
          </a:r>
          <a:endParaRPr lang="en-US" sz="1800" dirty="0"/>
        </a:p>
      </dgm:t>
    </dgm:pt>
    <dgm:pt modelId="{6F1D9A71-7E87-4AB1-9A1D-C5B71C3FCEFE}" type="parTrans" cxnId="{2E652C0D-88D1-4568-A8D3-617B816E1098}">
      <dgm:prSet/>
      <dgm:spPr/>
      <dgm:t>
        <a:bodyPr/>
        <a:lstStyle/>
        <a:p>
          <a:endParaRPr lang="en-US"/>
        </a:p>
      </dgm:t>
    </dgm:pt>
    <dgm:pt modelId="{EC5D8B28-8F3D-4AB8-ACC4-0B574E85616D}" type="sibTrans" cxnId="{2E652C0D-88D1-4568-A8D3-617B816E1098}">
      <dgm:prSet/>
      <dgm:spPr/>
      <dgm:t>
        <a:bodyPr/>
        <a:lstStyle/>
        <a:p>
          <a:endParaRPr lang="en-US"/>
        </a:p>
      </dgm:t>
    </dgm:pt>
    <dgm:pt modelId="{5BD79BBE-4DA4-4274-ABE9-0E039398E606}">
      <dgm:prSet phldrT="[Text]" custT="1"/>
      <dgm:spPr/>
      <dgm:t>
        <a:bodyPr/>
        <a:lstStyle/>
        <a:p>
          <a:r>
            <a:rPr lang="en-US" sz="2400" b="1" dirty="0" smtClean="0"/>
            <a:t>The visual format of the Pinterest presentation of resources will promote use of a wider selection of resources as viewers can quickly become attracted by a picture than by just a written summaries of resources.</a:t>
          </a:r>
          <a:endParaRPr lang="en-US" sz="2400" b="1" dirty="0"/>
        </a:p>
      </dgm:t>
    </dgm:pt>
    <dgm:pt modelId="{26C7F620-9461-4F3C-B9A5-AE47BC597455}" type="parTrans" cxnId="{C82940CF-F510-4A38-8C48-5ED3A5989D4E}">
      <dgm:prSet/>
      <dgm:spPr/>
      <dgm:t>
        <a:bodyPr/>
        <a:lstStyle/>
        <a:p>
          <a:endParaRPr lang="en-US"/>
        </a:p>
      </dgm:t>
    </dgm:pt>
    <dgm:pt modelId="{D3F0E7BD-480F-4AC7-81D3-2C4174EEC5DC}" type="sibTrans" cxnId="{C82940CF-F510-4A38-8C48-5ED3A5989D4E}">
      <dgm:prSet/>
      <dgm:spPr/>
      <dgm:t>
        <a:bodyPr/>
        <a:lstStyle/>
        <a:p>
          <a:endParaRPr lang="en-US"/>
        </a:p>
      </dgm:t>
    </dgm:pt>
    <dgm:pt modelId="{4C6D7D4C-0558-40A1-9635-A62704137A5E}" type="pres">
      <dgm:prSet presAssocID="{BEC6DE73-9D79-4DCF-9493-F75632A3318C}" presName="linear" presStyleCnt="0">
        <dgm:presLayoutVars>
          <dgm:dir/>
          <dgm:resizeHandles val="exact"/>
        </dgm:presLayoutVars>
      </dgm:prSet>
      <dgm:spPr/>
      <dgm:t>
        <a:bodyPr/>
        <a:lstStyle/>
        <a:p>
          <a:endParaRPr lang="en-US"/>
        </a:p>
      </dgm:t>
    </dgm:pt>
    <dgm:pt modelId="{2C29E1FF-4729-4503-9CFF-C4346BE61BC7}" type="pres">
      <dgm:prSet presAssocID="{E908821C-2357-4E6C-9034-CCCE82B3940A}" presName="comp" presStyleCnt="0"/>
      <dgm:spPr/>
    </dgm:pt>
    <dgm:pt modelId="{5AA2C1A5-6E46-47B7-BC73-624AA7C27DDB}" type="pres">
      <dgm:prSet presAssocID="{E908821C-2357-4E6C-9034-CCCE82B3940A}" presName="box" presStyleLbl="node1" presStyleIdx="0" presStyleCnt="3"/>
      <dgm:spPr/>
      <dgm:t>
        <a:bodyPr/>
        <a:lstStyle/>
        <a:p>
          <a:endParaRPr lang="en-US"/>
        </a:p>
      </dgm:t>
    </dgm:pt>
    <dgm:pt modelId="{E911CC66-3740-4CF6-908C-ED38014B98BD}" type="pres">
      <dgm:prSet presAssocID="{E908821C-2357-4E6C-9034-CCCE82B3940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4000" b="-54000"/>
          </a:stretch>
        </a:blipFill>
      </dgm:spPr>
    </dgm:pt>
    <dgm:pt modelId="{3D12A859-E0E8-4637-BAF1-367BB5C0BA0E}" type="pres">
      <dgm:prSet presAssocID="{E908821C-2357-4E6C-9034-CCCE82B3940A}" presName="text" presStyleLbl="node1" presStyleIdx="0" presStyleCnt="3">
        <dgm:presLayoutVars>
          <dgm:bulletEnabled val="1"/>
        </dgm:presLayoutVars>
      </dgm:prSet>
      <dgm:spPr/>
      <dgm:t>
        <a:bodyPr/>
        <a:lstStyle/>
        <a:p>
          <a:endParaRPr lang="en-US"/>
        </a:p>
      </dgm:t>
    </dgm:pt>
    <dgm:pt modelId="{E95B953D-02A4-418B-9D4F-EDBA07CBD385}" type="pres">
      <dgm:prSet presAssocID="{54FAA602-3C5C-43F5-B924-2BC5DABF9801}" presName="spacer" presStyleCnt="0"/>
      <dgm:spPr/>
    </dgm:pt>
    <dgm:pt modelId="{A27B1D02-7840-45D6-8656-D737F30146AC}" type="pres">
      <dgm:prSet presAssocID="{660E4CDC-1C24-4F3C-9E93-8D2492E37ADB}" presName="comp" presStyleCnt="0"/>
      <dgm:spPr/>
    </dgm:pt>
    <dgm:pt modelId="{0D8E2629-7B95-41C7-BCAD-F541C7FF3716}" type="pres">
      <dgm:prSet presAssocID="{660E4CDC-1C24-4F3C-9E93-8D2492E37ADB}" presName="box" presStyleLbl="node1" presStyleIdx="1" presStyleCnt="3"/>
      <dgm:spPr/>
      <dgm:t>
        <a:bodyPr/>
        <a:lstStyle/>
        <a:p>
          <a:endParaRPr lang="en-US"/>
        </a:p>
      </dgm:t>
    </dgm:pt>
    <dgm:pt modelId="{C61E1770-2C0B-4DE4-855B-3DCF1308F4A1}" type="pres">
      <dgm:prSet presAssocID="{660E4CDC-1C24-4F3C-9E93-8D2492E37ADB}" presName="img"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4000" b="-54000"/>
          </a:stretch>
        </a:blipFill>
      </dgm:spPr>
    </dgm:pt>
    <dgm:pt modelId="{B389502C-2AC0-4806-B3A3-E1644ABDE7A8}" type="pres">
      <dgm:prSet presAssocID="{660E4CDC-1C24-4F3C-9E93-8D2492E37ADB}" presName="text" presStyleLbl="node1" presStyleIdx="1" presStyleCnt="3">
        <dgm:presLayoutVars>
          <dgm:bulletEnabled val="1"/>
        </dgm:presLayoutVars>
      </dgm:prSet>
      <dgm:spPr/>
      <dgm:t>
        <a:bodyPr/>
        <a:lstStyle/>
        <a:p>
          <a:endParaRPr lang="en-US"/>
        </a:p>
      </dgm:t>
    </dgm:pt>
    <dgm:pt modelId="{094F0F9F-356B-4C6C-BB37-C3AF0E2EB15E}" type="pres">
      <dgm:prSet presAssocID="{0829DD63-41F7-4E1A-BE92-7A9D7D79E4BC}" presName="spacer" presStyleCnt="0"/>
      <dgm:spPr/>
    </dgm:pt>
    <dgm:pt modelId="{3FFA3EB2-C248-4B95-9EA3-AD1BC8B5F336}" type="pres">
      <dgm:prSet presAssocID="{5BD79BBE-4DA4-4274-ABE9-0E039398E606}" presName="comp" presStyleCnt="0"/>
      <dgm:spPr/>
    </dgm:pt>
    <dgm:pt modelId="{9C209051-03B5-4089-8691-CE9540AA6855}" type="pres">
      <dgm:prSet presAssocID="{5BD79BBE-4DA4-4274-ABE9-0E039398E606}" presName="box" presStyleLbl="node1" presStyleIdx="2" presStyleCnt="3"/>
      <dgm:spPr/>
      <dgm:t>
        <a:bodyPr/>
        <a:lstStyle/>
        <a:p>
          <a:endParaRPr lang="en-US"/>
        </a:p>
      </dgm:t>
    </dgm:pt>
    <dgm:pt modelId="{43A23FFC-37C1-4DE3-8F4A-9603C336E9C0}" type="pres">
      <dgm:prSet presAssocID="{5BD79BBE-4DA4-4274-ABE9-0E039398E606}" presName="img"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4000" b="-54000"/>
          </a:stretch>
        </a:blipFill>
      </dgm:spPr>
    </dgm:pt>
    <dgm:pt modelId="{18EB53B6-838D-4C06-9F40-E7BE301DC697}" type="pres">
      <dgm:prSet presAssocID="{5BD79BBE-4DA4-4274-ABE9-0E039398E606}" presName="text" presStyleLbl="node1" presStyleIdx="2" presStyleCnt="3">
        <dgm:presLayoutVars>
          <dgm:bulletEnabled val="1"/>
        </dgm:presLayoutVars>
      </dgm:prSet>
      <dgm:spPr/>
      <dgm:t>
        <a:bodyPr/>
        <a:lstStyle/>
        <a:p>
          <a:endParaRPr lang="en-US"/>
        </a:p>
      </dgm:t>
    </dgm:pt>
  </dgm:ptLst>
  <dgm:cxnLst>
    <dgm:cxn modelId="{E7CEA211-5F13-A045-B7E8-BF7947E680E4}" type="presOf" srcId="{E908821C-2357-4E6C-9034-CCCE82B3940A}" destId="{3D12A859-E0E8-4637-BAF1-367BB5C0BA0E}" srcOrd="1" destOrd="0" presId="urn:microsoft.com/office/officeart/2005/8/layout/vList4"/>
    <dgm:cxn modelId="{2E652C0D-88D1-4568-A8D3-617B816E1098}" srcId="{660E4CDC-1C24-4F3C-9E93-8D2492E37ADB}" destId="{B9DDBBB4-6360-4B58-B3F0-09A41A02A89A}" srcOrd="0" destOrd="0" parTransId="{6F1D9A71-7E87-4AB1-9A1D-C5B71C3FCEFE}" sibTransId="{EC5D8B28-8F3D-4AB8-ACC4-0B574E85616D}"/>
    <dgm:cxn modelId="{5DF373B2-6723-1945-A677-6E813337E207}" type="presOf" srcId="{BEC6DE73-9D79-4DCF-9493-F75632A3318C}" destId="{4C6D7D4C-0558-40A1-9635-A62704137A5E}" srcOrd="0" destOrd="0" presId="urn:microsoft.com/office/officeart/2005/8/layout/vList4"/>
    <dgm:cxn modelId="{642027C4-7DFF-474F-8565-261C99751214}" srcId="{E908821C-2357-4E6C-9034-CCCE82B3940A}" destId="{5B9E54C2-CDE8-4430-903A-1B27C96B1A23}" srcOrd="0" destOrd="0" parTransId="{9DDDA2C7-1626-4DAE-87F3-95212F89A6B6}" sibTransId="{F442C8FE-3219-4D7C-AA8E-F7FBB7E8550F}"/>
    <dgm:cxn modelId="{48BEE367-522D-AD41-89AA-7E858A0C3090}" type="presOf" srcId="{5B9E54C2-CDE8-4430-903A-1B27C96B1A23}" destId="{3D12A859-E0E8-4637-BAF1-367BB5C0BA0E}" srcOrd="1" destOrd="1" presId="urn:microsoft.com/office/officeart/2005/8/layout/vList4"/>
    <dgm:cxn modelId="{2D07C42D-ED6B-4D5C-8479-A4FFED7D514E}" srcId="{BEC6DE73-9D79-4DCF-9493-F75632A3318C}" destId="{660E4CDC-1C24-4F3C-9E93-8D2492E37ADB}" srcOrd="1" destOrd="0" parTransId="{9834EC23-D3F7-49C7-99FC-924D4C582711}" sibTransId="{0829DD63-41F7-4E1A-BE92-7A9D7D79E4BC}"/>
    <dgm:cxn modelId="{C82940CF-F510-4A38-8C48-5ED3A5989D4E}" srcId="{BEC6DE73-9D79-4DCF-9493-F75632A3318C}" destId="{5BD79BBE-4DA4-4274-ABE9-0E039398E606}" srcOrd="2" destOrd="0" parTransId="{26C7F620-9461-4F3C-B9A5-AE47BC597455}" sibTransId="{D3F0E7BD-480F-4AC7-81D3-2C4174EEC5DC}"/>
    <dgm:cxn modelId="{5952A0A5-2736-E644-932D-DE964B4AA74F}" type="presOf" srcId="{B9DDBBB4-6360-4B58-B3F0-09A41A02A89A}" destId="{B389502C-2AC0-4806-B3A3-E1644ABDE7A8}" srcOrd="1" destOrd="1" presId="urn:microsoft.com/office/officeart/2005/8/layout/vList4"/>
    <dgm:cxn modelId="{E90C5446-0BF5-514D-B33B-FADDC0D8CA97}" type="presOf" srcId="{5BD79BBE-4DA4-4274-ABE9-0E039398E606}" destId="{9C209051-03B5-4089-8691-CE9540AA6855}" srcOrd="0" destOrd="0" presId="urn:microsoft.com/office/officeart/2005/8/layout/vList4"/>
    <dgm:cxn modelId="{ABA53BCB-64F4-8F48-873D-67A85AF3F3C2}" type="presOf" srcId="{660E4CDC-1C24-4F3C-9E93-8D2492E37ADB}" destId="{B389502C-2AC0-4806-B3A3-E1644ABDE7A8}" srcOrd="1" destOrd="0" presId="urn:microsoft.com/office/officeart/2005/8/layout/vList4"/>
    <dgm:cxn modelId="{AFE96EC3-A3BF-4DF3-9422-29FDB4C35996}" srcId="{BEC6DE73-9D79-4DCF-9493-F75632A3318C}" destId="{E908821C-2357-4E6C-9034-CCCE82B3940A}" srcOrd="0" destOrd="0" parTransId="{DDE8DB6B-21A9-43C0-A982-96CEEEAD9C77}" sibTransId="{54FAA602-3C5C-43F5-B924-2BC5DABF9801}"/>
    <dgm:cxn modelId="{DCBE213C-FAAA-A74F-BDE3-D787834BC71E}" type="presOf" srcId="{E908821C-2357-4E6C-9034-CCCE82B3940A}" destId="{5AA2C1A5-6E46-47B7-BC73-624AA7C27DDB}" srcOrd="0" destOrd="0" presId="urn:microsoft.com/office/officeart/2005/8/layout/vList4"/>
    <dgm:cxn modelId="{A9111162-ADF2-0544-AE6F-F677445E7E1E}" type="presOf" srcId="{5B9E54C2-CDE8-4430-903A-1B27C96B1A23}" destId="{5AA2C1A5-6E46-47B7-BC73-624AA7C27DDB}" srcOrd="0" destOrd="1" presId="urn:microsoft.com/office/officeart/2005/8/layout/vList4"/>
    <dgm:cxn modelId="{35255B3A-388E-BC42-AF83-B6DC73210E3B}" type="presOf" srcId="{5BD79BBE-4DA4-4274-ABE9-0E039398E606}" destId="{18EB53B6-838D-4C06-9F40-E7BE301DC697}" srcOrd="1" destOrd="0" presId="urn:microsoft.com/office/officeart/2005/8/layout/vList4"/>
    <dgm:cxn modelId="{574FDC4C-8C09-E648-B2CA-EFD1664FE448}" type="presOf" srcId="{B9DDBBB4-6360-4B58-B3F0-09A41A02A89A}" destId="{0D8E2629-7B95-41C7-BCAD-F541C7FF3716}" srcOrd="0" destOrd="1" presId="urn:microsoft.com/office/officeart/2005/8/layout/vList4"/>
    <dgm:cxn modelId="{D4DD2C72-7A9F-7E44-8DD9-CCA7CD21248A}" type="presOf" srcId="{660E4CDC-1C24-4F3C-9E93-8D2492E37ADB}" destId="{0D8E2629-7B95-41C7-BCAD-F541C7FF3716}" srcOrd="0" destOrd="0" presId="urn:microsoft.com/office/officeart/2005/8/layout/vList4"/>
    <dgm:cxn modelId="{8311E053-A993-1E4C-89D2-3575ECF9C406}" type="presParOf" srcId="{4C6D7D4C-0558-40A1-9635-A62704137A5E}" destId="{2C29E1FF-4729-4503-9CFF-C4346BE61BC7}" srcOrd="0" destOrd="0" presId="urn:microsoft.com/office/officeart/2005/8/layout/vList4"/>
    <dgm:cxn modelId="{07601715-67EA-494E-A881-7D2E7647261F}" type="presParOf" srcId="{2C29E1FF-4729-4503-9CFF-C4346BE61BC7}" destId="{5AA2C1A5-6E46-47B7-BC73-624AA7C27DDB}" srcOrd="0" destOrd="0" presId="urn:microsoft.com/office/officeart/2005/8/layout/vList4"/>
    <dgm:cxn modelId="{97CCF09E-5C98-1D41-9E2F-50ADD47C3522}" type="presParOf" srcId="{2C29E1FF-4729-4503-9CFF-C4346BE61BC7}" destId="{E911CC66-3740-4CF6-908C-ED38014B98BD}" srcOrd="1" destOrd="0" presId="urn:microsoft.com/office/officeart/2005/8/layout/vList4"/>
    <dgm:cxn modelId="{3EFB3958-B9F8-2B41-84B1-CCD1CCF00829}" type="presParOf" srcId="{2C29E1FF-4729-4503-9CFF-C4346BE61BC7}" destId="{3D12A859-E0E8-4637-BAF1-367BB5C0BA0E}" srcOrd="2" destOrd="0" presId="urn:microsoft.com/office/officeart/2005/8/layout/vList4"/>
    <dgm:cxn modelId="{4869EF01-7E93-C740-9069-E58F3280C3AA}" type="presParOf" srcId="{4C6D7D4C-0558-40A1-9635-A62704137A5E}" destId="{E95B953D-02A4-418B-9D4F-EDBA07CBD385}" srcOrd="1" destOrd="0" presId="urn:microsoft.com/office/officeart/2005/8/layout/vList4"/>
    <dgm:cxn modelId="{EC6BA645-8262-6842-811A-8FD42EFE8065}" type="presParOf" srcId="{4C6D7D4C-0558-40A1-9635-A62704137A5E}" destId="{A27B1D02-7840-45D6-8656-D737F30146AC}" srcOrd="2" destOrd="0" presId="urn:microsoft.com/office/officeart/2005/8/layout/vList4"/>
    <dgm:cxn modelId="{688FF69C-94FA-5144-8393-FFA0A3260210}" type="presParOf" srcId="{A27B1D02-7840-45D6-8656-D737F30146AC}" destId="{0D8E2629-7B95-41C7-BCAD-F541C7FF3716}" srcOrd="0" destOrd="0" presId="urn:microsoft.com/office/officeart/2005/8/layout/vList4"/>
    <dgm:cxn modelId="{058344EE-AE77-5245-AAE9-AEE7A8C24452}" type="presParOf" srcId="{A27B1D02-7840-45D6-8656-D737F30146AC}" destId="{C61E1770-2C0B-4DE4-855B-3DCF1308F4A1}" srcOrd="1" destOrd="0" presId="urn:microsoft.com/office/officeart/2005/8/layout/vList4"/>
    <dgm:cxn modelId="{EB41E6A8-E92B-0F42-B62D-C3C26230EE24}" type="presParOf" srcId="{A27B1D02-7840-45D6-8656-D737F30146AC}" destId="{B389502C-2AC0-4806-B3A3-E1644ABDE7A8}" srcOrd="2" destOrd="0" presId="urn:microsoft.com/office/officeart/2005/8/layout/vList4"/>
    <dgm:cxn modelId="{D57E3F03-AF87-B345-9C8C-344C859538EC}" type="presParOf" srcId="{4C6D7D4C-0558-40A1-9635-A62704137A5E}" destId="{094F0F9F-356B-4C6C-BB37-C3AF0E2EB15E}" srcOrd="3" destOrd="0" presId="urn:microsoft.com/office/officeart/2005/8/layout/vList4"/>
    <dgm:cxn modelId="{FB30D916-65FE-EF49-9DF0-AA7D92EFA972}" type="presParOf" srcId="{4C6D7D4C-0558-40A1-9635-A62704137A5E}" destId="{3FFA3EB2-C248-4B95-9EA3-AD1BC8B5F336}" srcOrd="4" destOrd="0" presId="urn:microsoft.com/office/officeart/2005/8/layout/vList4"/>
    <dgm:cxn modelId="{93344449-4F23-F546-B7AB-574F9E6E476B}" type="presParOf" srcId="{3FFA3EB2-C248-4B95-9EA3-AD1BC8B5F336}" destId="{9C209051-03B5-4089-8691-CE9540AA6855}" srcOrd="0" destOrd="0" presId="urn:microsoft.com/office/officeart/2005/8/layout/vList4"/>
    <dgm:cxn modelId="{855948F0-5B8A-814A-A41F-3B96015141ED}" type="presParOf" srcId="{3FFA3EB2-C248-4B95-9EA3-AD1BC8B5F336}" destId="{43A23FFC-37C1-4DE3-8F4A-9603C336E9C0}" srcOrd="1" destOrd="0" presId="urn:microsoft.com/office/officeart/2005/8/layout/vList4"/>
    <dgm:cxn modelId="{E18706F5-38A3-0F43-9444-1F6B024B0544}" type="presParOf" srcId="{3FFA3EB2-C248-4B95-9EA3-AD1BC8B5F336}" destId="{18EB53B6-838D-4C06-9F40-E7BE301DC69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D9BBE8-6153-4AEE-9B47-1F51ED211BE1}" type="doc">
      <dgm:prSet loTypeId="urn:microsoft.com/office/officeart/2005/8/layout/vList3" loCatId="list" qsTypeId="urn:microsoft.com/office/officeart/2005/8/quickstyle/simple1" qsCatId="simple" csTypeId="urn:microsoft.com/office/officeart/2005/8/colors/accent1_2" csCatId="accent1" phldr="1"/>
      <dgm:spPr/>
    </dgm:pt>
    <dgm:pt modelId="{BB8D0EC2-8F02-4AE5-A783-FF735F1F818C}">
      <dgm:prSet phldrT="[Text]"/>
      <dgm:spPr/>
      <dgm:t>
        <a:bodyPr/>
        <a:lstStyle/>
        <a:p>
          <a:pPr algn="l"/>
          <a:r>
            <a:rPr lang="en-US" dirty="0" smtClean="0"/>
            <a:t>I still use my OTH 560 Pinterest board! All of my classmate's Pinterest boards have also helped me throughout level 2 fieldwork, studying for boards and practicing as an OT. Because it was a class assignment, I can trust that all information posted is evidence based and reliable.</a:t>
          </a:r>
          <a:endParaRPr lang="en-US" dirty="0"/>
        </a:p>
      </dgm:t>
    </dgm:pt>
    <dgm:pt modelId="{6A4B3A51-29DE-470D-BF97-B9296E049438}" type="parTrans" cxnId="{90A33910-D757-426D-BFC5-3A12266BBE42}">
      <dgm:prSet/>
      <dgm:spPr/>
      <dgm:t>
        <a:bodyPr/>
        <a:lstStyle/>
        <a:p>
          <a:endParaRPr lang="en-US"/>
        </a:p>
      </dgm:t>
    </dgm:pt>
    <dgm:pt modelId="{738913BE-7884-49F5-98FB-A90786AD216C}" type="sibTrans" cxnId="{90A33910-D757-426D-BFC5-3A12266BBE42}">
      <dgm:prSet/>
      <dgm:spPr/>
      <dgm:t>
        <a:bodyPr/>
        <a:lstStyle/>
        <a:p>
          <a:endParaRPr lang="en-US"/>
        </a:p>
      </dgm:t>
    </dgm:pt>
    <dgm:pt modelId="{54AB3BF0-5BDE-4445-A104-DFC61B81CCA6}" type="pres">
      <dgm:prSet presAssocID="{D4D9BBE8-6153-4AEE-9B47-1F51ED211BE1}" presName="linearFlow" presStyleCnt="0">
        <dgm:presLayoutVars>
          <dgm:dir/>
          <dgm:resizeHandles val="exact"/>
        </dgm:presLayoutVars>
      </dgm:prSet>
      <dgm:spPr/>
    </dgm:pt>
    <dgm:pt modelId="{99AD0523-1D92-4A75-ABD6-469671A01461}" type="pres">
      <dgm:prSet presAssocID="{BB8D0EC2-8F02-4AE5-A783-FF735F1F818C}" presName="composite" presStyleCnt="0"/>
      <dgm:spPr/>
    </dgm:pt>
    <dgm:pt modelId="{C4884FC5-F047-403F-91D3-B6512A1E3F91}" type="pres">
      <dgm:prSet presAssocID="{BB8D0EC2-8F02-4AE5-A783-FF735F1F818C}" presName="imgShp" presStyleLbl="fgImgPlace1" presStyleIdx="0" presStyleCnt="1" custScaleX="75198" custScaleY="75513" custLinFactNeighborX="-9469" custLinFactNeighborY="-1148"/>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AA3651E8-B23E-4902-93FE-CFD867D096C8}" type="pres">
      <dgm:prSet presAssocID="{BB8D0EC2-8F02-4AE5-A783-FF735F1F818C}" presName="txShp" presStyleLbl="node1" presStyleIdx="0" presStyleCnt="1" custScaleX="127570" custScaleY="83229">
        <dgm:presLayoutVars>
          <dgm:bulletEnabled val="1"/>
        </dgm:presLayoutVars>
      </dgm:prSet>
      <dgm:spPr/>
      <dgm:t>
        <a:bodyPr/>
        <a:lstStyle/>
        <a:p>
          <a:endParaRPr lang="en-US"/>
        </a:p>
      </dgm:t>
    </dgm:pt>
  </dgm:ptLst>
  <dgm:cxnLst>
    <dgm:cxn modelId="{90A33910-D757-426D-BFC5-3A12266BBE42}" srcId="{D4D9BBE8-6153-4AEE-9B47-1F51ED211BE1}" destId="{BB8D0EC2-8F02-4AE5-A783-FF735F1F818C}" srcOrd="0" destOrd="0" parTransId="{6A4B3A51-29DE-470D-BF97-B9296E049438}" sibTransId="{738913BE-7884-49F5-98FB-A90786AD216C}"/>
    <dgm:cxn modelId="{EC06DE68-B7A9-8440-BB52-642B1798065A}" type="presOf" srcId="{BB8D0EC2-8F02-4AE5-A783-FF735F1F818C}" destId="{AA3651E8-B23E-4902-93FE-CFD867D096C8}" srcOrd="0" destOrd="0" presId="urn:microsoft.com/office/officeart/2005/8/layout/vList3"/>
    <dgm:cxn modelId="{B70C0DF3-2AC2-1C48-A041-0EB80B4307FD}" type="presOf" srcId="{D4D9BBE8-6153-4AEE-9B47-1F51ED211BE1}" destId="{54AB3BF0-5BDE-4445-A104-DFC61B81CCA6}" srcOrd="0" destOrd="0" presId="urn:microsoft.com/office/officeart/2005/8/layout/vList3"/>
    <dgm:cxn modelId="{A2983741-0E0C-DF4C-9D94-FC0BDC882F03}" type="presParOf" srcId="{54AB3BF0-5BDE-4445-A104-DFC61B81CCA6}" destId="{99AD0523-1D92-4A75-ABD6-469671A01461}" srcOrd="0" destOrd="0" presId="urn:microsoft.com/office/officeart/2005/8/layout/vList3"/>
    <dgm:cxn modelId="{A2C0A72A-F934-0E40-A80B-5A0D6D9A6A55}" type="presParOf" srcId="{99AD0523-1D92-4A75-ABD6-469671A01461}" destId="{C4884FC5-F047-403F-91D3-B6512A1E3F91}" srcOrd="0" destOrd="0" presId="urn:microsoft.com/office/officeart/2005/8/layout/vList3"/>
    <dgm:cxn modelId="{3B0D47B2-E573-884E-A507-5565F7710A37}" type="presParOf" srcId="{99AD0523-1D92-4A75-ABD6-469671A01461}" destId="{AA3651E8-B23E-4902-93FE-CFD867D096C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E711C3-9FA1-47F1-B01A-BC6C85774C9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E9B3D4DC-B82B-452D-822D-EE8F22B38820}">
      <dgm:prSet phldrT="[Text]"/>
      <dgm:spPr/>
      <dgm:t>
        <a:bodyPr/>
        <a:lstStyle/>
        <a:p>
          <a:r>
            <a:rPr lang="en-US" b="1" dirty="0" smtClean="0"/>
            <a:t>Go to </a:t>
          </a:r>
          <a:r>
            <a:rPr lang="en-US" b="1" dirty="0" smtClean="0">
              <a:hlinkClick xmlns:r="http://schemas.openxmlformats.org/officeDocument/2006/relationships" r:id="rId1"/>
            </a:rPr>
            <a:t>Pinterest</a:t>
          </a:r>
          <a:r>
            <a:rPr lang="en-US" b="1" dirty="0" smtClean="0"/>
            <a:t> </a:t>
          </a:r>
          <a:endParaRPr lang="en-US" b="1" dirty="0"/>
        </a:p>
      </dgm:t>
    </dgm:pt>
    <dgm:pt modelId="{4A51840C-BF63-4F01-B0CA-A2496D712E6F}" type="parTrans" cxnId="{86D8E5E5-5B76-4A3D-A70B-F26B7E2C9079}">
      <dgm:prSet/>
      <dgm:spPr/>
      <dgm:t>
        <a:bodyPr/>
        <a:lstStyle/>
        <a:p>
          <a:endParaRPr lang="en-US"/>
        </a:p>
      </dgm:t>
    </dgm:pt>
    <dgm:pt modelId="{E8A5A1B0-1D82-4B6D-9F39-FBD606BF19E7}" type="sibTrans" cxnId="{86D8E5E5-5B76-4A3D-A70B-F26B7E2C9079}">
      <dgm:prSet/>
      <dgm:spPr/>
      <dgm:t>
        <a:bodyPr/>
        <a:lstStyle/>
        <a:p>
          <a:endParaRPr lang="en-US"/>
        </a:p>
      </dgm:t>
    </dgm:pt>
    <dgm:pt modelId="{CA58236A-3B9A-4443-A7B7-2FFE90E428E2}">
      <dgm:prSet phldrT="[Text]"/>
      <dgm:spPr/>
      <dgm:t>
        <a:bodyPr/>
        <a:lstStyle/>
        <a:p>
          <a:r>
            <a:rPr lang="en-US" b="1" dirty="0" smtClean="0"/>
            <a:t>www.pinterest.com</a:t>
          </a:r>
          <a:endParaRPr lang="en-US" b="1" dirty="0"/>
        </a:p>
      </dgm:t>
    </dgm:pt>
    <dgm:pt modelId="{A11EB250-B9B1-4604-B38F-8CBCEBC2DE65}" type="parTrans" cxnId="{96899055-16BD-4F89-94BC-F1FE6C76CE6E}">
      <dgm:prSet/>
      <dgm:spPr/>
      <dgm:t>
        <a:bodyPr/>
        <a:lstStyle/>
        <a:p>
          <a:endParaRPr lang="en-US"/>
        </a:p>
      </dgm:t>
    </dgm:pt>
    <dgm:pt modelId="{048EBAA9-EFFA-472D-A137-78FBA158AB03}" type="sibTrans" cxnId="{96899055-16BD-4F89-94BC-F1FE6C76CE6E}">
      <dgm:prSet/>
      <dgm:spPr/>
      <dgm:t>
        <a:bodyPr/>
        <a:lstStyle/>
        <a:p>
          <a:endParaRPr lang="en-US"/>
        </a:p>
      </dgm:t>
    </dgm:pt>
    <dgm:pt modelId="{34EBD01E-C7BA-4522-9D52-D8EAB00BB2C0}">
      <dgm:prSet phldrT="[Text]"/>
      <dgm:spPr/>
      <dgm:t>
        <a:bodyPr/>
        <a:lstStyle/>
        <a:p>
          <a:pPr defTabSz="1911350">
            <a:lnSpc>
              <a:spcPct val="90000"/>
            </a:lnSpc>
            <a:spcBef>
              <a:spcPct val="0"/>
            </a:spcBef>
            <a:spcAft>
              <a:spcPct val="35000"/>
            </a:spcAft>
          </a:pPr>
          <a:r>
            <a:rPr lang="en-US" b="1" dirty="0" smtClean="0"/>
            <a:t>Login: </a:t>
          </a:r>
          <a:r>
            <a:rPr lang="en-US" dirty="0" smtClean="0"/>
            <a:t>teachingprofessor15@gmail.com</a:t>
          </a:r>
        </a:p>
        <a:p>
          <a:pPr defTabSz="1911350">
            <a:lnSpc>
              <a:spcPct val="90000"/>
            </a:lnSpc>
            <a:spcBef>
              <a:spcPct val="0"/>
            </a:spcBef>
            <a:spcAft>
              <a:spcPct val="35000"/>
            </a:spcAft>
          </a:pPr>
          <a:r>
            <a:rPr lang="en-US" b="1" dirty="0" smtClean="0"/>
            <a:t>Password: </a:t>
          </a:r>
          <a:r>
            <a:rPr lang="en-US" dirty="0" smtClean="0"/>
            <a:t>technology</a:t>
          </a:r>
          <a:endParaRPr lang="en-US" b="1" dirty="0"/>
        </a:p>
      </dgm:t>
    </dgm:pt>
    <dgm:pt modelId="{93DC50E7-0B9E-4475-ACD8-0CD083F9EE01}" type="parTrans" cxnId="{734479BC-370C-469B-AB83-B741B1045D83}">
      <dgm:prSet/>
      <dgm:spPr/>
      <dgm:t>
        <a:bodyPr/>
        <a:lstStyle/>
        <a:p>
          <a:endParaRPr lang="en-US"/>
        </a:p>
      </dgm:t>
    </dgm:pt>
    <dgm:pt modelId="{C620BE18-DF21-43C3-A138-DE3DF0A74629}" type="sibTrans" cxnId="{734479BC-370C-469B-AB83-B741B1045D83}">
      <dgm:prSet/>
      <dgm:spPr/>
      <dgm:t>
        <a:bodyPr/>
        <a:lstStyle/>
        <a:p>
          <a:endParaRPr lang="en-US"/>
        </a:p>
      </dgm:t>
    </dgm:pt>
    <dgm:pt modelId="{156D332E-397E-4499-94D7-2DC6B643D1FE}">
      <dgm:prSet/>
      <dgm:spPr/>
      <dgm:t>
        <a:bodyPr/>
        <a:lstStyle/>
        <a:p>
          <a:r>
            <a:rPr lang="en-US" b="1" smtClean="0"/>
            <a:t>Search for your discipline</a:t>
          </a:r>
          <a:endParaRPr lang="en-US" b="1" dirty="0" smtClean="0"/>
        </a:p>
      </dgm:t>
    </dgm:pt>
    <dgm:pt modelId="{33FB3DEE-565B-4541-9FC2-E51F12A29B71}" type="parTrans" cxnId="{6AE59642-80B6-427D-9722-DACC56EB034B}">
      <dgm:prSet/>
      <dgm:spPr/>
      <dgm:t>
        <a:bodyPr/>
        <a:lstStyle/>
        <a:p>
          <a:endParaRPr lang="en-US"/>
        </a:p>
      </dgm:t>
    </dgm:pt>
    <dgm:pt modelId="{4ED2AFB1-BF63-4516-AE4A-9386C931D114}" type="sibTrans" cxnId="{6AE59642-80B6-427D-9722-DACC56EB034B}">
      <dgm:prSet/>
      <dgm:spPr/>
      <dgm:t>
        <a:bodyPr/>
        <a:lstStyle/>
        <a:p>
          <a:endParaRPr lang="en-US"/>
        </a:p>
      </dgm:t>
    </dgm:pt>
    <dgm:pt modelId="{880A5B94-D34A-42F7-99DA-EE4206BC77DF}" type="pres">
      <dgm:prSet presAssocID="{22E711C3-9FA1-47F1-B01A-BC6C85774C9B}" presName="linear" presStyleCnt="0">
        <dgm:presLayoutVars>
          <dgm:dir/>
          <dgm:resizeHandles val="exact"/>
        </dgm:presLayoutVars>
      </dgm:prSet>
      <dgm:spPr/>
      <dgm:t>
        <a:bodyPr/>
        <a:lstStyle/>
        <a:p>
          <a:endParaRPr lang="en-US"/>
        </a:p>
      </dgm:t>
    </dgm:pt>
    <dgm:pt modelId="{6FB6C730-7C08-489F-89EC-0FCD59F28560}" type="pres">
      <dgm:prSet presAssocID="{E9B3D4DC-B82B-452D-822D-EE8F22B38820}" presName="comp" presStyleCnt="0"/>
      <dgm:spPr/>
    </dgm:pt>
    <dgm:pt modelId="{88B5CE33-DD6B-4813-BAB2-E93821DB9EA6}" type="pres">
      <dgm:prSet presAssocID="{E9B3D4DC-B82B-452D-822D-EE8F22B38820}" presName="box" presStyleLbl="node1" presStyleIdx="0" presStyleCnt="4" custLinFactNeighborX="-101" custLinFactNeighborY="-973"/>
      <dgm:spPr/>
      <dgm:t>
        <a:bodyPr/>
        <a:lstStyle/>
        <a:p>
          <a:endParaRPr lang="en-US"/>
        </a:p>
      </dgm:t>
    </dgm:pt>
    <dgm:pt modelId="{B27D6E20-B04F-459E-B2E9-56F3E93DF238}" type="pres">
      <dgm:prSet presAssocID="{E9B3D4DC-B82B-452D-822D-EE8F22B38820}" presName="img" presStyleLbl="fgImgPlace1" presStyleIdx="0"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DE005492-E9E3-4B01-8BE5-6D4A01BD5AA9}" type="pres">
      <dgm:prSet presAssocID="{E9B3D4DC-B82B-452D-822D-EE8F22B38820}" presName="text" presStyleLbl="node1" presStyleIdx="0" presStyleCnt="4">
        <dgm:presLayoutVars>
          <dgm:bulletEnabled val="1"/>
        </dgm:presLayoutVars>
      </dgm:prSet>
      <dgm:spPr/>
      <dgm:t>
        <a:bodyPr/>
        <a:lstStyle/>
        <a:p>
          <a:endParaRPr lang="en-US"/>
        </a:p>
      </dgm:t>
    </dgm:pt>
    <dgm:pt modelId="{D449E037-650C-4CFF-9F64-671E711C5C30}" type="pres">
      <dgm:prSet presAssocID="{E8A5A1B0-1D82-4B6D-9F39-FBD606BF19E7}" presName="spacer" presStyleCnt="0"/>
      <dgm:spPr/>
    </dgm:pt>
    <dgm:pt modelId="{887E828F-87BE-4F68-84B6-22908D1E0F16}" type="pres">
      <dgm:prSet presAssocID="{CA58236A-3B9A-4443-A7B7-2FFE90E428E2}" presName="comp" presStyleCnt="0"/>
      <dgm:spPr/>
    </dgm:pt>
    <dgm:pt modelId="{439C2C6D-D2B1-4396-A63D-1BB6F187198C}" type="pres">
      <dgm:prSet presAssocID="{CA58236A-3B9A-4443-A7B7-2FFE90E428E2}" presName="box" presStyleLbl="node1" presStyleIdx="1" presStyleCnt="4"/>
      <dgm:spPr/>
      <dgm:t>
        <a:bodyPr/>
        <a:lstStyle/>
        <a:p>
          <a:endParaRPr lang="en-US"/>
        </a:p>
      </dgm:t>
    </dgm:pt>
    <dgm:pt modelId="{E923FAA9-1D27-4ACA-BF68-ABB26D65EE25}" type="pres">
      <dgm:prSet presAssocID="{CA58236A-3B9A-4443-A7B7-2FFE90E428E2}" presName="img"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EBF8361D-576F-48DD-A517-03673DF35628}" type="pres">
      <dgm:prSet presAssocID="{CA58236A-3B9A-4443-A7B7-2FFE90E428E2}" presName="text" presStyleLbl="node1" presStyleIdx="1" presStyleCnt="4">
        <dgm:presLayoutVars>
          <dgm:bulletEnabled val="1"/>
        </dgm:presLayoutVars>
      </dgm:prSet>
      <dgm:spPr/>
      <dgm:t>
        <a:bodyPr/>
        <a:lstStyle/>
        <a:p>
          <a:endParaRPr lang="en-US"/>
        </a:p>
      </dgm:t>
    </dgm:pt>
    <dgm:pt modelId="{F60865A3-0FDD-4AF5-A8DE-516DA71E2AF4}" type="pres">
      <dgm:prSet presAssocID="{048EBAA9-EFFA-472D-A137-78FBA158AB03}" presName="spacer" presStyleCnt="0"/>
      <dgm:spPr/>
    </dgm:pt>
    <dgm:pt modelId="{DCD51CC3-D65C-41D2-9176-BF260F58D61E}" type="pres">
      <dgm:prSet presAssocID="{34EBD01E-C7BA-4522-9D52-D8EAB00BB2C0}" presName="comp" presStyleCnt="0"/>
      <dgm:spPr/>
    </dgm:pt>
    <dgm:pt modelId="{D635F5C0-BB7D-4BFB-9677-4FBAB05CD891}" type="pres">
      <dgm:prSet presAssocID="{34EBD01E-C7BA-4522-9D52-D8EAB00BB2C0}" presName="box" presStyleLbl="node1" presStyleIdx="2" presStyleCnt="4"/>
      <dgm:spPr/>
      <dgm:t>
        <a:bodyPr/>
        <a:lstStyle/>
        <a:p>
          <a:endParaRPr lang="en-US"/>
        </a:p>
      </dgm:t>
    </dgm:pt>
    <dgm:pt modelId="{8B7A7748-0267-482B-BDE1-500C345A6EFC}" type="pres">
      <dgm:prSet presAssocID="{34EBD01E-C7BA-4522-9D52-D8EAB00BB2C0}" presName="img" presStyleLbl="fgImgPlace1" presStyleIdx="2"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E48A56E6-2983-40D1-B592-65F2B4C77C7D}" type="pres">
      <dgm:prSet presAssocID="{34EBD01E-C7BA-4522-9D52-D8EAB00BB2C0}" presName="text" presStyleLbl="node1" presStyleIdx="2" presStyleCnt="4">
        <dgm:presLayoutVars>
          <dgm:bulletEnabled val="1"/>
        </dgm:presLayoutVars>
      </dgm:prSet>
      <dgm:spPr/>
      <dgm:t>
        <a:bodyPr/>
        <a:lstStyle/>
        <a:p>
          <a:endParaRPr lang="en-US"/>
        </a:p>
      </dgm:t>
    </dgm:pt>
    <dgm:pt modelId="{A4CA0173-9AF3-4DC3-90D9-8A42704F21FE}" type="pres">
      <dgm:prSet presAssocID="{C620BE18-DF21-43C3-A138-DE3DF0A74629}" presName="spacer" presStyleCnt="0"/>
      <dgm:spPr/>
    </dgm:pt>
    <dgm:pt modelId="{A83EBE23-B783-474F-84ED-3BE90A7EC7AC}" type="pres">
      <dgm:prSet presAssocID="{156D332E-397E-4499-94D7-2DC6B643D1FE}" presName="comp" presStyleCnt="0"/>
      <dgm:spPr/>
    </dgm:pt>
    <dgm:pt modelId="{9490CA10-B9F0-45C1-AF26-8286EA303C53}" type="pres">
      <dgm:prSet presAssocID="{156D332E-397E-4499-94D7-2DC6B643D1FE}" presName="box" presStyleLbl="node1" presStyleIdx="3" presStyleCnt="4"/>
      <dgm:spPr/>
      <dgm:t>
        <a:bodyPr/>
        <a:lstStyle/>
        <a:p>
          <a:endParaRPr lang="en-US"/>
        </a:p>
      </dgm:t>
    </dgm:pt>
    <dgm:pt modelId="{0B9F5516-DB80-4A36-96E7-69474B9EA6CE}" type="pres">
      <dgm:prSet presAssocID="{156D332E-397E-4499-94D7-2DC6B643D1FE}" presName="img" presStyleLbl="fgImgPlace1" presStyleIdx="3" presStyleCnt="4"/>
      <dgm:spPr>
        <a:blipFill rotWithShape="1">
          <a:blip xmlns:r="http://schemas.openxmlformats.org/officeDocument/2006/relationships" r:embed="rId3"/>
          <a:stretch>
            <a:fillRect/>
          </a:stretch>
        </a:blipFill>
      </dgm:spPr>
      <dgm:t>
        <a:bodyPr/>
        <a:lstStyle/>
        <a:p>
          <a:endParaRPr lang="en-US"/>
        </a:p>
      </dgm:t>
    </dgm:pt>
    <dgm:pt modelId="{B5CD1DF1-FEEE-4814-B84F-65D80EBA034D}" type="pres">
      <dgm:prSet presAssocID="{156D332E-397E-4499-94D7-2DC6B643D1FE}" presName="text" presStyleLbl="node1" presStyleIdx="3" presStyleCnt="4">
        <dgm:presLayoutVars>
          <dgm:bulletEnabled val="1"/>
        </dgm:presLayoutVars>
      </dgm:prSet>
      <dgm:spPr/>
      <dgm:t>
        <a:bodyPr/>
        <a:lstStyle/>
        <a:p>
          <a:endParaRPr lang="en-US"/>
        </a:p>
      </dgm:t>
    </dgm:pt>
  </dgm:ptLst>
  <dgm:cxnLst>
    <dgm:cxn modelId="{ABBE01E0-9B29-0C4D-B270-A21E0FFD2C44}" type="presOf" srcId="{CA58236A-3B9A-4443-A7B7-2FFE90E428E2}" destId="{439C2C6D-D2B1-4396-A63D-1BB6F187198C}" srcOrd="0" destOrd="0" presId="urn:microsoft.com/office/officeart/2005/8/layout/vList4"/>
    <dgm:cxn modelId="{EA5A282D-4874-5441-A7C4-398A53B3764B}" type="presOf" srcId="{CA58236A-3B9A-4443-A7B7-2FFE90E428E2}" destId="{EBF8361D-576F-48DD-A517-03673DF35628}" srcOrd="1" destOrd="0" presId="urn:microsoft.com/office/officeart/2005/8/layout/vList4"/>
    <dgm:cxn modelId="{96899055-16BD-4F89-94BC-F1FE6C76CE6E}" srcId="{22E711C3-9FA1-47F1-B01A-BC6C85774C9B}" destId="{CA58236A-3B9A-4443-A7B7-2FFE90E428E2}" srcOrd="1" destOrd="0" parTransId="{A11EB250-B9B1-4604-B38F-8CBCEBC2DE65}" sibTransId="{048EBAA9-EFFA-472D-A137-78FBA158AB03}"/>
    <dgm:cxn modelId="{4D8C973E-E048-AB4D-B70A-CFDD3089A49D}" type="presOf" srcId="{E9B3D4DC-B82B-452D-822D-EE8F22B38820}" destId="{DE005492-E9E3-4B01-8BE5-6D4A01BD5AA9}" srcOrd="1" destOrd="0" presId="urn:microsoft.com/office/officeart/2005/8/layout/vList4"/>
    <dgm:cxn modelId="{6AE59642-80B6-427D-9722-DACC56EB034B}" srcId="{22E711C3-9FA1-47F1-B01A-BC6C85774C9B}" destId="{156D332E-397E-4499-94D7-2DC6B643D1FE}" srcOrd="3" destOrd="0" parTransId="{33FB3DEE-565B-4541-9FC2-E51F12A29B71}" sibTransId="{4ED2AFB1-BF63-4516-AE4A-9386C931D114}"/>
    <dgm:cxn modelId="{2796503B-F214-8E40-A7D5-C56281F2B948}" type="presOf" srcId="{156D332E-397E-4499-94D7-2DC6B643D1FE}" destId="{9490CA10-B9F0-45C1-AF26-8286EA303C53}" srcOrd="0" destOrd="0" presId="urn:microsoft.com/office/officeart/2005/8/layout/vList4"/>
    <dgm:cxn modelId="{6DFA9004-C333-3C46-90AF-182283A0CC78}" type="presOf" srcId="{34EBD01E-C7BA-4522-9D52-D8EAB00BB2C0}" destId="{E48A56E6-2983-40D1-B592-65F2B4C77C7D}" srcOrd="1" destOrd="0" presId="urn:microsoft.com/office/officeart/2005/8/layout/vList4"/>
    <dgm:cxn modelId="{18F8EF56-3B8B-E740-A139-ED5EC7608FD5}" type="presOf" srcId="{156D332E-397E-4499-94D7-2DC6B643D1FE}" destId="{B5CD1DF1-FEEE-4814-B84F-65D80EBA034D}" srcOrd="1" destOrd="0" presId="urn:microsoft.com/office/officeart/2005/8/layout/vList4"/>
    <dgm:cxn modelId="{734479BC-370C-469B-AB83-B741B1045D83}" srcId="{22E711C3-9FA1-47F1-B01A-BC6C85774C9B}" destId="{34EBD01E-C7BA-4522-9D52-D8EAB00BB2C0}" srcOrd="2" destOrd="0" parTransId="{93DC50E7-0B9E-4475-ACD8-0CD083F9EE01}" sibTransId="{C620BE18-DF21-43C3-A138-DE3DF0A74629}"/>
    <dgm:cxn modelId="{86D8E5E5-5B76-4A3D-A70B-F26B7E2C9079}" srcId="{22E711C3-9FA1-47F1-B01A-BC6C85774C9B}" destId="{E9B3D4DC-B82B-452D-822D-EE8F22B38820}" srcOrd="0" destOrd="0" parTransId="{4A51840C-BF63-4F01-B0CA-A2496D712E6F}" sibTransId="{E8A5A1B0-1D82-4B6D-9F39-FBD606BF19E7}"/>
    <dgm:cxn modelId="{3FEDCDB1-689B-164C-98F9-8A2C59316F62}" type="presOf" srcId="{E9B3D4DC-B82B-452D-822D-EE8F22B38820}" destId="{88B5CE33-DD6B-4813-BAB2-E93821DB9EA6}" srcOrd="0" destOrd="0" presId="urn:microsoft.com/office/officeart/2005/8/layout/vList4"/>
    <dgm:cxn modelId="{66C06827-2650-E84D-91D8-88E7477A05C8}" type="presOf" srcId="{22E711C3-9FA1-47F1-B01A-BC6C85774C9B}" destId="{880A5B94-D34A-42F7-99DA-EE4206BC77DF}" srcOrd="0" destOrd="0" presId="urn:microsoft.com/office/officeart/2005/8/layout/vList4"/>
    <dgm:cxn modelId="{FFF07C50-1204-7840-BF54-D98DF1FC0A0F}" type="presOf" srcId="{34EBD01E-C7BA-4522-9D52-D8EAB00BB2C0}" destId="{D635F5C0-BB7D-4BFB-9677-4FBAB05CD891}" srcOrd="0" destOrd="0" presId="urn:microsoft.com/office/officeart/2005/8/layout/vList4"/>
    <dgm:cxn modelId="{544E21D1-110A-F34B-9207-B5B1238AE14D}" type="presParOf" srcId="{880A5B94-D34A-42F7-99DA-EE4206BC77DF}" destId="{6FB6C730-7C08-489F-89EC-0FCD59F28560}" srcOrd="0" destOrd="0" presId="urn:microsoft.com/office/officeart/2005/8/layout/vList4"/>
    <dgm:cxn modelId="{679018D9-E218-8146-AE7C-6F625F5F5FA7}" type="presParOf" srcId="{6FB6C730-7C08-489F-89EC-0FCD59F28560}" destId="{88B5CE33-DD6B-4813-BAB2-E93821DB9EA6}" srcOrd="0" destOrd="0" presId="urn:microsoft.com/office/officeart/2005/8/layout/vList4"/>
    <dgm:cxn modelId="{F5618AD6-0D97-3744-BCD5-52CAF7B4531D}" type="presParOf" srcId="{6FB6C730-7C08-489F-89EC-0FCD59F28560}" destId="{B27D6E20-B04F-459E-B2E9-56F3E93DF238}" srcOrd="1" destOrd="0" presId="urn:microsoft.com/office/officeart/2005/8/layout/vList4"/>
    <dgm:cxn modelId="{497397B6-0A5F-6A44-B520-0190AE6628F4}" type="presParOf" srcId="{6FB6C730-7C08-489F-89EC-0FCD59F28560}" destId="{DE005492-E9E3-4B01-8BE5-6D4A01BD5AA9}" srcOrd="2" destOrd="0" presId="urn:microsoft.com/office/officeart/2005/8/layout/vList4"/>
    <dgm:cxn modelId="{0BAE90E2-9B66-A847-9137-53F76449A538}" type="presParOf" srcId="{880A5B94-D34A-42F7-99DA-EE4206BC77DF}" destId="{D449E037-650C-4CFF-9F64-671E711C5C30}" srcOrd="1" destOrd="0" presId="urn:microsoft.com/office/officeart/2005/8/layout/vList4"/>
    <dgm:cxn modelId="{BB14BC87-CDF5-4648-85B6-3D6B4C693D8C}" type="presParOf" srcId="{880A5B94-D34A-42F7-99DA-EE4206BC77DF}" destId="{887E828F-87BE-4F68-84B6-22908D1E0F16}" srcOrd="2" destOrd="0" presId="urn:microsoft.com/office/officeart/2005/8/layout/vList4"/>
    <dgm:cxn modelId="{EA7E6C7E-76C8-1C48-9A58-621D31D9BA59}" type="presParOf" srcId="{887E828F-87BE-4F68-84B6-22908D1E0F16}" destId="{439C2C6D-D2B1-4396-A63D-1BB6F187198C}" srcOrd="0" destOrd="0" presId="urn:microsoft.com/office/officeart/2005/8/layout/vList4"/>
    <dgm:cxn modelId="{A640FA92-03AD-A540-8055-BA0DBDD6A838}" type="presParOf" srcId="{887E828F-87BE-4F68-84B6-22908D1E0F16}" destId="{E923FAA9-1D27-4ACA-BF68-ABB26D65EE25}" srcOrd="1" destOrd="0" presId="urn:microsoft.com/office/officeart/2005/8/layout/vList4"/>
    <dgm:cxn modelId="{EB00B9F0-2486-2B46-828A-76217D56D0DB}" type="presParOf" srcId="{887E828F-87BE-4F68-84B6-22908D1E0F16}" destId="{EBF8361D-576F-48DD-A517-03673DF35628}" srcOrd="2" destOrd="0" presId="urn:microsoft.com/office/officeart/2005/8/layout/vList4"/>
    <dgm:cxn modelId="{BDE5C918-D1DB-664E-B4B8-5450ED963495}" type="presParOf" srcId="{880A5B94-D34A-42F7-99DA-EE4206BC77DF}" destId="{F60865A3-0FDD-4AF5-A8DE-516DA71E2AF4}" srcOrd="3" destOrd="0" presId="urn:microsoft.com/office/officeart/2005/8/layout/vList4"/>
    <dgm:cxn modelId="{075EF4C4-86E2-AE48-9337-48B0D3BCFAF6}" type="presParOf" srcId="{880A5B94-D34A-42F7-99DA-EE4206BC77DF}" destId="{DCD51CC3-D65C-41D2-9176-BF260F58D61E}" srcOrd="4" destOrd="0" presId="urn:microsoft.com/office/officeart/2005/8/layout/vList4"/>
    <dgm:cxn modelId="{36135B17-885A-2F40-8B87-6F44AA1C9AB9}" type="presParOf" srcId="{DCD51CC3-D65C-41D2-9176-BF260F58D61E}" destId="{D635F5C0-BB7D-4BFB-9677-4FBAB05CD891}" srcOrd="0" destOrd="0" presId="urn:microsoft.com/office/officeart/2005/8/layout/vList4"/>
    <dgm:cxn modelId="{69B7E314-1BC5-224C-BFB2-A2222B745041}" type="presParOf" srcId="{DCD51CC3-D65C-41D2-9176-BF260F58D61E}" destId="{8B7A7748-0267-482B-BDE1-500C345A6EFC}" srcOrd="1" destOrd="0" presId="urn:microsoft.com/office/officeart/2005/8/layout/vList4"/>
    <dgm:cxn modelId="{3BCFF137-05B8-424E-85FF-CAEEA59E5827}" type="presParOf" srcId="{DCD51CC3-D65C-41D2-9176-BF260F58D61E}" destId="{E48A56E6-2983-40D1-B592-65F2B4C77C7D}" srcOrd="2" destOrd="0" presId="urn:microsoft.com/office/officeart/2005/8/layout/vList4"/>
    <dgm:cxn modelId="{BA25EDAB-0423-BC42-AE75-533833D1669A}" type="presParOf" srcId="{880A5B94-D34A-42F7-99DA-EE4206BC77DF}" destId="{A4CA0173-9AF3-4DC3-90D9-8A42704F21FE}" srcOrd="5" destOrd="0" presId="urn:microsoft.com/office/officeart/2005/8/layout/vList4"/>
    <dgm:cxn modelId="{B4670A9D-F8B5-6448-8110-83674069E350}" type="presParOf" srcId="{880A5B94-D34A-42F7-99DA-EE4206BC77DF}" destId="{A83EBE23-B783-474F-84ED-3BE90A7EC7AC}" srcOrd="6" destOrd="0" presId="urn:microsoft.com/office/officeart/2005/8/layout/vList4"/>
    <dgm:cxn modelId="{AA498A2B-B67C-A943-A0EF-9D3F71FAA073}" type="presParOf" srcId="{A83EBE23-B783-474F-84ED-3BE90A7EC7AC}" destId="{9490CA10-B9F0-45C1-AF26-8286EA303C53}" srcOrd="0" destOrd="0" presId="urn:microsoft.com/office/officeart/2005/8/layout/vList4"/>
    <dgm:cxn modelId="{563A2F40-8E16-1C45-A04C-6BD6F2C3184E}" type="presParOf" srcId="{A83EBE23-B783-474F-84ED-3BE90A7EC7AC}" destId="{0B9F5516-DB80-4A36-96E7-69474B9EA6CE}" srcOrd="1" destOrd="0" presId="urn:microsoft.com/office/officeart/2005/8/layout/vList4"/>
    <dgm:cxn modelId="{2B4315DB-D041-E347-9559-AE5BF3EB9B88}" type="presParOf" srcId="{A83EBE23-B783-474F-84ED-3BE90A7EC7AC}" destId="{B5CD1DF1-FEEE-4814-B84F-65D80EBA034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9A0ED8-0028-4968-BC30-0C1525D77B5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798C8D13-2727-46FA-B54C-735762427783}">
      <dgm:prSet phldrT="[Text]"/>
      <dgm:spPr>
        <a:solidFill>
          <a:schemeClr val="bg1">
            <a:alpha val="40000"/>
          </a:schemeClr>
        </a:solidFill>
      </dgm:spPr>
      <dgm:t>
        <a:bodyPr/>
        <a:lstStyle/>
        <a:p>
          <a:r>
            <a:rPr lang="en-US" dirty="0" smtClean="0"/>
            <a:t>Pin something from your discipline</a:t>
          </a:r>
          <a:endParaRPr lang="en-US" dirty="0"/>
        </a:p>
      </dgm:t>
    </dgm:pt>
    <dgm:pt modelId="{16720DD6-E375-4F73-A536-4865BE5A6C42}" type="parTrans" cxnId="{C19D6A40-2E0E-46F1-9594-71D7B428E74D}">
      <dgm:prSet/>
      <dgm:spPr/>
      <dgm:t>
        <a:bodyPr/>
        <a:lstStyle/>
        <a:p>
          <a:endParaRPr lang="en-US"/>
        </a:p>
      </dgm:t>
    </dgm:pt>
    <dgm:pt modelId="{FBA5B591-C068-4C18-93BA-BE3B4D26A64B}" type="sibTrans" cxnId="{C19D6A40-2E0E-46F1-9594-71D7B428E74D}">
      <dgm:prSet/>
      <dgm:spPr/>
      <dgm:t>
        <a:bodyPr/>
        <a:lstStyle/>
        <a:p>
          <a:endParaRPr lang="en-US"/>
        </a:p>
      </dgm:t>
    </dgm:pt>
    <dgm:pt modelId="{F5F95910-B162-444A-93CF-64F38C9C13F7}">
      <dgm:prSet phldrT="[Text]"/>
      <dgm:spPr>
        <a:solidFill>
          <a:schemeClr val="bg1">
            <a:alpha val="40000"/>
          </a:schemeClr>
        </a:solidFill>
      </dgm:spPr>
      <dgm:t>
        <a:bodyPr/>
        <a:lstStyle/>
        <a:p>
          <a:r>
            <a:rPr lang="en-US" dirty="0" smtClean="0"/>
            <a:t>Create a board for an assignment</a:t>
          </a:r>
          <a:endParaRPr lang="en-US" dirty="0"/>
        </a:p>
      </dgm:t>
    </dgm:pt>
    <dgm:pt modelId="{C2A75336-EDCF-436E-A775-2FBD5EC9191E}" type="parTrans" cxnId="{19643F8A-30A7-4C43-9BE6-29AA8D623793}">
      <dgm:prSet/>
      <dgm:spPr/>
      <dgm:t>
        <a:bodyPr/>
        <a:lstStyle/>
        <a:p>
          <a:endParaRPr lang="en-US"/>
        </a:p>
      </dgm:t>
    </dgm:pt>
    <dgm:pt modelId="{AF709BAE-D1CF-4E15-BCA9-0E085FEB317E}" type="sibTrans" cxnId="{19643F8A-30A7-4C43-9BE6-29AA8D623793}">
      <dgm:prSet/>
      <dgm:spPr/>
      <dgm:t>
        <a:bodyPr/>
        <a:lstStyle/>
        <a:p>
          <a:endParaRPr lang="en-US"/>
        </a:p>
      </dgm:t>
    </dgm:pt>
    <dgm:pt modelId="{46972B01-F717-4FA7-9799-2FB595DD5B7D}">
      <dgm:prSet phldrT="[Text]"/>
      <dgm:spPr>
        <a:solidFill>
          <a:schemeClr val="bg1">
            <a:alpha val="40000"/>
          </a:schemeClr>
        </a:solidFill>
      </dgm:spPr>
      <dgm:t>
        <a:bodyPr/>
        <a:lstStyle/>
        <a:p>
          <a:r>
            <a:rPr lang="en-US" dirty="0" smtClean="0"/>
            <a:t>Describe your assignment in the description</a:t>
          </a:r>
          <a:endParaRPr lang="en-US" dirty="0"/>
        </a:p>
      </dgm:t>
    </dgm:pt>
    <dgm:pt modelId="{F133514D-B53A-466D-A61C-C9776A1EACAB}" type="parTrans" cxnId="{5A81002C-9A26-40B2-B5A3-C3F90190781C}">
      <dgm:prSet/>
      <dgm:spPr/>
      <dgm:t>
        <a:bodyPr/>
        <a:lstStyle/>
        <a:p>
          <a:endParaRPr lang="en-US"/>
        </a:p>
      </dgm:t>
    </dgm:pt>
    <dgm:pt modelId="{6AED9EDF-8C8F-4879-8E53-0434241F8C92}" type="sibTrans" cxnId="{5A81002C-9A26-40B2-B5A3-C3F90190781C}">
      <dgm:prSet/>
      <dgm:spPr/>
      <dgm:t>
        <a:bodyPr/>
        <a:lstStyle/>
        <a:p>
          <a:endParaRPr lang="en-US"/>
        </a:p>
      </dgm:t>
    </dgm:pt>
    <dgm:pt modelId="{70C20FF7-06EF-4CA3-9BBD-86AD7359298B}">
      <dgm:prSet/>
      <dgm:spPr>
        <a:solidFill>
          <a:schemeClr val="bg1">
            <a:alpha val="40000"/>
          </a:schemeClr>
        </a:solidFill>
      </dgm:spPr>
      <dgm:t>
        <a:bodyPr/>
        <a:lstStyle/>
        <a:p>
          <a:r>
            <a:rPr lang="en-US" dirty="0" smtClean="0"/>
            <a:t>Pin something to your own board</a:t>
          </a:r>
          <a:endParaRPr lang="en-US" dirty="0"/>
        </a:p>
      </dgm:t>
    </dgm:pt>
    <dgm:pt modelId="{2BF490DC-550D-4CE4-A818-09CCFA00C89D}" type="parTrans" cxnId="{80FCDF85-32C1-4B66-A5DF-DD400FB49CEA}">
      <dgm:prSet/>
      <dgm:spPr/>
      <dgm:t>
        <a:bodyPr/>
        <a:lstStyle/>
        <a:p>
          <a:endParaRPr lang="en-US"/>
        </a:p>
      </dgm:t>
    </dgm:pt>
    <dgm:pt modelId="{BA72E3C6-058F-43F2-BE53-8E09D0171B22}" type="sibTrans" cxnId="{80FCDF85-32C1-4B66-A5DF-DD400FB49CEA}">
      <dgm:prSet/>
      <dgm:spPr/>
      <dgm:t>
        <a:bodyPr/>
        <a:lstStyle/>
        <a:p>
          <a:endParaRPr lang="en-US"/>
        </a:p>
      </dgm:t>
    </dgm:pt>
    <dgm:pt modelId="{35EF29D2-FB41-4621-8174-6991C9B2D1AB}">
      <dgm:prSet/>
      <dgm:spPr>
        <a:solidFill>
          <a:schemeClr val="bg1">
            <a:alpha val="40000"/>
          </a:schemeClr>
        </a:solidFill>
      </dgm:spPr>
      <dgm:t>
        <a:bodyPr/>
        <a:lstStyle/>
        <a:p>
          <a:r>
            <a:rPr lang="en-US" dirty="0" smtClean="0"/>
            <a:t>Invite your neighbor to your board- complete the assignment!</a:t>
          </a:r>
          <a:endParaRPr lang="en-US" dirty="0"/>
        </a:p>
      </dgm:t>
    </dgm:pt>
    <dgm:pt modelId="{A5A28668-DF81-481C-BCF0-AE6251FD8CEB}" type="parTrans" cxnId="{4B848858-6D18-4993-99D8-A0220AAEDBA1}">
      <dgm:prSet/>
      <dgm:spPr/>
      <dgm:t>
        <a:bodyPr/>
        <a:lstStyle/>
        <a:p>
          <a:endParaRPr lang="en-US"/>
        </a:p>
      </dgm:t>
    </dgm:pt>
    <dgm:pt modelId="{79D864F9-C1F5-41A4-94DA-CFA723E64B17}" type="sibTrans" cxnId="{4B848858-6D18-4993-99D8-A0220AAEDBA1}">
      <dgm:prSet/>
      <dgm:spPr/>
      <dgm:t>
        <a:bodyPr/>
        <a:lstStyle/>
        <a:p>
          <a:endParaRPr lang="en-US"/>
        </a:p>
      </dgm:t>
    </dgm:pt>
    <dgm:pt modelId="{7D135FE9-4F8A-483C-AE65-770F7D39ED78}" type="pres">
      <dgm:prSet presAssocID="{DF9A0ED8-0028-4968-BC30-0C1525D77B57}" presName="Name0" presStyleCnt="0">
        <dgm:presLayoutVars>
          <dgm:dir/>
          <dgm:resizeHandles val="exact"/>
        </dgm:presLayoutVars>
      </dgm:prSet>
      <dgm:spPr/>
    </dgm:pt>
    <dgm:pt modelId="{A1A20F71-6D65-43CC-A13D-EAC714E0D823}" type="pres">
      <dgm:prSet presAssocID="{798C8D13-2727-46FA-B54C-735762427783}" presName="composite" presStyleCnt="0"/>
      <dgm:spPr/>
    </dgm:pt>
    <dgm:pt modelId="{11895D2D-1874-4736-990B-B9BC00F741ED}" type="pres">
      <dgm:prSet presAssocID="{798C8D13-2727-46FA-B54C-735762427783}" presName="rect1" presStyleLbl="trAlignAcc1" presStyleIdx="0" presStyleCnt="5">
        <dgm:presLayoutVars>
          <dgm:bulletEnabled val="1"/>
        </dgm:presLayoutVars>
      </dgm:prSet>
      <dgm:spPr/>
      <dgm:t>
        <a:bodyPr/>
        <a:lstStyle/>
        <a:p>
          <a:endParaRPr lang="en-US"/>
        </a:p>
      </dgm:t>
    </dgm:pt>
    <dgm:pt modelId="{CE953B54-BE77-4FB9-B2C3-EE3D7AB561C0}" type="pres">
      <dgm:prSet presAssocID="{798C8D13-2727-46FA-B54C-735762427783}" presName="rect2" presStyleLbl="fgImgPlace1" presStyleIdx="0" presStyleCnt="5"/>
      <dgm:spPr>
        <a:solidFill>
          <a:srgbClr val="C00000"/>
        </a:solidFill>
      </dgm:spPr>
    </dgm:pt>
    <dgm:pt modelId="{B344B2B1-8CA1-44DC-A780-41DE3ABEA4FC}" type="pres">
      <dgm:prSet presAssocID="{FBA5B591-C068-4C18-93BA-BE3B4D26A64B}" presName="sibTrans" presStyleCnt="0"/>
      <dgm:spPr/>
    </dgm:pt>
    <dgm:pt modelId="{ECEA9E9D-009C-4821-8AB9-ED19F25E1717}" type="pres">
      <dgm:prSet presAssocID="{F5F95910-B162-444A-93CF-64F38C9C13F7}" presName="composite" presStyleCnt="0"/>
      <dgm:spPr/>
    </dgm:pt>
    <dgm:pt modelId="{7490C88D-7994-4514-9AAB-97605A826E65}" type="pres">
      <dgm:prSet presAssocID="{F5F95910-B162-444A-93CF-64F38C9C13F7}" presName="rect1" presStyleLbl="trAlignAcc1" presStyleIdx="1" presStyleCnt="5">
        <dgm:presLayoutVars>
          <dgm:bulletEnabled val="1"/>
        </dgm:presLayoutVars>
      </dgm:prSet>
      <dgm:spPr/>
      <dgm:t>
        <a:bodyPr/>
        <a:lstStyle/>
        <a:p>
          <a:endParaRPr lang="en-US"/>
        </a:p>
      </dgm:t>
    </dgm:pt>
    <dgm:pt modelId="{EAFEE479-BAAD-4FA4-B85E-82BB7FC54940}" type="pres">
      <dgm:prSet presAssocID="{F5F95910-B162-444A-93CF-64F38C9C13F7}" presName="rect2" presStyleLbl="fgImgPlace1" presStyleIdx="1" presStyleCnt="5"/>
      <dgm:spPr>
        <a:solidFill>
          <a:srgbClr val="C00000"/>
        </a:solidFill>
      </dgm:spPr>
    </dgm:pt>
    <dgm:pt modelId="{F605BA31-BADA-4FC8-A0D2-E46B86E287EA}" type="pres">
      <dgm:prSet presAssocID="{AF709BAE-D1CF-4E15-BCA9-0E085FEB317E}" presName="sibTrans" presStyleCnt="0"/>
      <dgm:spPr/>
    </dgm:pt>
    <dgm:pt modelId="{627958E8-6899-4E7F-8AEC-FE57B75D934B}" type="pres">
      <dgm:prSet presAssocID="{46972B01-F717-4FA7-9799-2FB595DD5B7D}" presName="composite" presStyleCnt="0"/>
      <dgm:spPr/>
    </dgm:pt>
    <dgm:pt modelId="{5E644AF3-A07E-493B-BE46-5255F23617FE}" type="pres">
      <dgm:prSet presAssocID="{46972B01-F717-4FA7-9799-2FB595DD5B7D}" presName="rect1" presStyleLbl="trAlignAcc1" presStyleIdx="2" presStyleCnt="5">
        <dgm:presLayoutVars>
          <dgm:bulletEnabled val="1"/>
        </dgm:presLayoutVars>
      </dgm:prSet>
      <dgm:spPr/>
      <dgm:t>
        <a:bodyPr/>
        <a:lstStyle/>
        <a:p>
          <a:endParaRPr lang="en-US"/>
        </a:p>
      </dgm:t>
    </dgm:pt>
    <dgm:pt modelId="{39CD340B-2254-4C75-8C7F-85ED0EA21D7F}" type="pres">
      <dgm:prSet presAssocID="{46972B01-F717-4FA7-9799-2FB595DD5B7D}" presName="rect2" presStyleLbl="fgImgPlace1" presStyleIdx="2" presStyleCnt="5"/>
      <dgm:spPr>
        <a:solidFill>
          <a:srgbClr val="C00000"/>
        </a:solidFill>
      </dgm:spPr>
    </dgm:pt>
    <dgm:pt modelId="{D00AE086-8DA2-4185-9D5C-523473698B92}" type="pres">
      <dgm:prSet presAssocID="{6AED9EDF-8C8F-4879-8E53-0434241F8C92}" presName="sibTrans" presStyleCnt="0"/>
      <dgm:spPr/>
    </dgm:pt>
    <dgm:pt modelId="{60B1E3C6-66A4-45BE-9E9D-0452657FE00E}" type="pres">
      <dgm:prSet presAssocID="{70C20FF7-06EF-4CA3-9BBD-86AD7359298B}" presName="composite" presStyleCnt="0"/>
      <dgm:spPr/>
    </dgm:pt>
    <dgm:pt modelId="{FA6C619C-95CD-4A2C-BA71-366D07DD04A8}" type="pres">
      <dgm:prSet presAssocID="{70C20FF7-06EF-4CA3-9BBD-86AD7359298B}" presName="rect1" presStyleLbl="trAlignAcc1" presStyleIdx="3" presStyleCnt="5">
        <dgm:presLayoutVars>
          <dgm:bulletEnabled val="1"/>
        </dgm:presLayoutVars>
      </dgm:prSet>
      <dgm:spPr/>
      <dgm:t>
        <a:bodyPr/>
        <a:lstStyle/>
        <a:p>
          <a:endParaRPr lang="en-US"/>
        </a:p>
      </dgm:t>
    </dgm:pt>
    <dgm:pt modelId="{00FD87A7-F126-4F3D-A2DF-92C8DD3D4489}" type="pres">
      <dgm:prSet presAssocID="{70C20FF7-06EF-4CA3-9BBD-86AD7359298B}" presName="rect2" presStyleLbl="fgImgPlace1" presStyleIdx="3" presStyleCnt="5"/>
      <dgm:spPr>
        <a:solidFill>
          <a:srgbClr val="C00000"/>
        </a:solidFill>
      </dgm:spPr>
    </dgm:pt>
    <dgm:pt modelId="{1382C1BF-B02E-487C-98B1-E15F2C3ABA6C}" type="pres">
      <dgm:prSet presAssocID="{BA72E3C6-058F-43F2-BE53-8E09D0171B22}" presName="sibTrans" presStyleCnt="0"/>
      <dgm:spPr/>
    </dgm:pt>
    <dgm:pt modelId="{47B52C5B-2AE4-4380-8DA1-FBF88364E851}" type="pres">
      <dgm:prSet presAssocID="{35EF29D2-FB41-4621-8174-6991C9B2D1AB}" presName="composite" presStyleCnt="0"/>
      <dgm:spPr/>
    </dgm:pt>
    <dgm:pt modelId="{2E30A53F-061C-46A2-80D5-3995A0C4664E}" type="pres">
      <dgm:prSet presAssocID="{35EF29D2-FB41-4621-8174-6991C9B2D1AB}" presName="rect1" presStyleLbl="trAlignAcc1" presStyleIdx="4" presStyleCnt="5">
        <dgm:presLayoutVars>
          <dgm:bulletEnabled val="1"/>
        </dgm:presLayoutVars>
      </dgm:prSet>
      <dgm:spPr/>
      <dgm:t>
        <a:bodyPr/>
        <a:lstStyle/>
        <a:p>
          <a:endParaRPr lang="en-US"/>
        </a:p>
      </dgm:t>
    </dgm:pt>
    <dgm:pt modelId="{C79A476C-9DE3-4837-94C8-AE1D35C61DD4}" type="pres">
      <dgm:prSet presAssocID="{35EF29D2-FB41-4621-8174-6991C9B2D1AB}" presName="rect2" presStyleLbl="fgImgPlace1" presStyleIdx="4" presStyleCnt="5"/>
      <dgm:spPr>
        <a:solidFill>
          <a:srgbClr val="C00000"/>
        </a:solidFill>
      </dgm:spPr>
    </dgm:pt>
  </dgm:ptLst>
  <dgm:cxnLst>
    <dgm:cxn modelId="{1A1380D9-0C84-449E-8328-A9732EB78308}" type="presOf" srcId="{46972B01-F717-4FA7-9799-2FB595DD5B7D}" destId="{5E644AF3-A07E-493B-BE46-5255F23617FE}" srcOrd="0" destOrd="0" presId="urn:microsoft.com/office/officeart/2008/layout/PictureStrips"/>
    <dgm:cxn modelId="{4B848858-6D18-4993-99D8-A0220AAEDBA1}" srcId="{DF9A0ED8-0028-4968-BC30-0C1525D77B57}" destId="{35EF29D2-FB41-4621-8174-6991C9B2D1AB}" srcOrd="4" destOrd="0" parTransId="{A5A28668-DF81-481C-BCF0-AE6251FD8CEB}" sibTransId="{79D864F9-C1F5-41A4-94DA-CFA723E64B17}"/>
    <dgm:cxn modelId="{3CCA84F2-1F23-420A-A54F-50D994A26451}" type="presOf" srcId="{35EF29D2-FB41-4621-8174-6991C9B2D1AB}" destId="{2E30A53F-061C-46A2-80D5-3995A0C4664E}" srcOrd="0" destOrd="0" presId="urn:microsoft.com/office/officeart/2008/layout/PictureStrips"/>
    <dgm:cxn modelId="{C19D6A40-2E0E-46F1-9594-71D7B428E74D}" srcId="{DF9A0ED8-0028-4968-BC30-0C1525D77B57}" destId="{798C8D13-2727-46FA-B54C-735762427783}" srcOrd="0" destOrd="0" parTransId="{16720DD6-E375-4F73-A536-4865BE5A6C42}" sibTransId="{FBA5B591-C068-4C18-93BA-BE3B4D26A64B}"/>
    <dgm:cxn modelId="{5A81002C-9A26-40B2-B5A3-C3F90190781C}" srcId="{DF9A0ED8-0028-4968-BC30-0C1525D77B57}" destId="{46972B01-F717-4FA7-9799-2FB595DD5B7D}" srcOrd="2" destOrd="0" parTransId="{F133514D-B53A-466D-A61C-C9776A1EACAB}" sibTransId="{6AED9EDF-8C8F-4879-8E53-0434241F8C92}"/>
    <dgm:cxn modelId="{80FCDF85-32C1-4B66-A5DF-DD400FB49CEA}" srcId="{DF9A0ED8-0028-4968-BC30-0C1525D77B57}" destId="{70C20FF7-06EF-4CA3-9BBD-86AD7359298B}" srcOrd="3" destOrd="0" parTransId="{2BF490DC-550D-4CE4-A818-09CCFA00C89D}" sibTransId="{BA72E3C6-058F-43F2-BE53-8E09D0171B22}"/>
    <dgm:cxn modelId="{8C763502-8AE2-497F-A3F5-214B32BCF4C4}" type="presOf" srcId="{798C8D13-2727-46FA-B54C-735762427783}" destId="{11895D2D-1874-4736-990B-B9BC00F741ED}" srcOrd="0" destOrd="0" presId="urn:microsoft.com/office/officeart/2008/layout/PictureStrips"/>
    <dgm:cxn modelId="{D474B1A1-D276-4471-9F76-BF2AE663B16B}" type="presOf" srcId="{70C20FF7-06EF-4CA3-9BBD-86AD7359298B}" destId="{FA6C619C-95CD-4A2C-BA71-366D07DD04A8}" srcOrd="0" destOrd="0" presId="urn:microsoft.com/office/officeart/2008/layout/PictureStrips"/>
    <dgm:cxn modelId="{8522DA70-C6B7-4C00-B48F-96FE2B7C7EB2}" type="presOf" srcId="{F5F95910-B162-444A-93CF-64F38C9C13F7}" destId="{7490C88D-7994-4514-9AAB-97605A826E65}" srcOrd="0" destOrd="0" presId="urn:microsoft.com/office/officeart/2008/layout/PictureStrips"/>
    <dgm:cxn modelId="{19643F8A-30A7-4C43-9BE6-29AA8D623793}" srcId="{DF9A0ED8-0028-4968-BC30-0C1525D77B57}" destId="{F5F95910-B162-444A-93CF-64F38C9C13F7}" srcOrd="1" destOrd="0" parTransId="{C2A75336-EDCF-436E-A775-2FBD5EC9191E}" sibTransId="{AF709BAE-D1CF-4E15-BCA9-0E085FEB317E}"/>
    <dgm:cxn modelId="{DCDB576F-ECA1-450F-A82B-CAF5101182E5}" type="presOf" srcId="{DF9A0ED8-0028-4968-BC30-0C1525D77B57}" destId="{7D135FE9-4F8A-483C-AE65-770F7D39ED78}" srcOrd="0" destOrd="0" presId="urn:microsoft.com/office/officeart/2008/layout/PictureStrips"/>
    <dgm:cxn modelId="{DC78B2AE-0C1E-4AA9-A176-34D5EE0C9D4C}" type="presParOf" srcId="{7D135FE9-4F8A-483C-AE65-770F7D39ED78}" destId="{A1A20F71-6D65-43CC-A13D-EAC714E0D823}" srcOrd="0" destOrd="0" presId="urn:microsoft.com/office/officeart/2008/layout/PictureStrips"/>
    <dgm:cxn modelId="{6F2DADBB-200F-4E3C-B5A2-B753A776DDC8}" type="presParOf" srcId="{A1A20F71-6D65-43CC-A13D-EAC714E0D823}" destId="{11895D2D-1874-4736-990B-B9BC00F741ED}" srcOrd="0" destOrd="0" presId="urn:microsoft.com/office/officeart/2008/layout/PictureStrips"/>
    <dgm:cxn modelId="{254ECF7E-5FDE-4290-B545-2C12786C0FBE}" type="presParOf" srcId="{A1A20F71-6D65-43CC-A13D-EAC714E0D823}" destId="{CE953B54-BE77-4FB9-B2C3-EE3D7AB561C0}" srcOrd="1" destOrd="0" presId="urn:microsoft.com/office/officeart/2008/layout/PictureStrips"/>
    <dgm:cxn modelId="{BF37DF2B-4A40-4630-B334-6657FFD89B42}" type="presParOf" srcId="{7D135FE9-4F8A-483C-AE65-770F7D39ED78}" destId="{B344B2B1-8CA1-44DC-A780-41DE3ABEA4FC}" srcOrd="1" destOrd="0" presId="urn:microsoft.com/office/officeart/2008/layout/PictureStrips"/>
    <dgm:cxn modelId="{42770D4E-BD4C-4BC4-9F90-2B0AA3D67D26}" type="presParOf" srcId="{7D135FE9-4F8A-483C-AE65-770F7D39ED78}" destId="{ECEA9E9D-009C-4821-8AB9-ED19F25E1717}" srcOrd="2" destOrd="0" presId="urn:microsoft.com/office/officeart/2008/layout/PictureStrips"/>
    <dgm:cxn modelId="{76E8FD35-BD5B-44F7-A311-2F044140DE32}" type="presParOf" srcId="{ECEA9E9D-009C-4821-8AB9-ED19F25E1717}" destId="{7490C88D-7994-4514-9AAB-97605A826E65}" srcOrd="0" destOrd="0" presId="urn:microsoft.com/office/officeart/2008/layout/PictureStrips"/>
    <dgm:cxn modelId="{B515EA3D-696B-4730-81E1-BC27D8E79EF7}" type="presParOf" srcId="{ECEA9E9D-009C-4821-8AB9-ED19F25E1717}" destId="{EAFEE479-BAAD-4FA4-B85E-82BB7FC54940}" srcOrd="1" destOrd="0" presId="urn:microsoft.com/office/officeart/2008/layout/PictureStrips"/>
    <dgm:cxn modelId="{77F13277-CAD2-4B5F-B19E-C259D751A727}" type="presParOf" srcId="{7D135FE9-4F8A-483C-AE65-770F7D39ED78}" destId="{F605BA31-BADA-4FC8-A0D2-E46B86E287EA}" srcOrd="3" destOrd="0" presId="urn:microsoft.com/office/officeart/2008/layout/PictureStrips"/>
    <dgm:cxn modelId="{907A65B5-2E88-4684-B8AB-87E296060AE4}" type="presParOf" srcId="{7D135FE9-4F8A-483C-AE65-770F7D39ED78}" destId="{627958E8-6899-4E7F-8AEC-FE57B75D934B}" srcOrd="4" destOrd="0" presId="urn:microsoft.com/office/officeart/2008/layout/PictureStrips"/>
    <dgm:cxn modelId="{9168A6F0-9053-4D79-B6D4-D376F3767C75}" type="presParOf" srcId="{627958E8-6899-4E7F-8AEC-FE57B75D934B}" destId="{5E644AF3-A07E-493B-BE46-5255F23617FE}" srcOrd="0" destOrd="0" presId="urn:microsoft.com/office/officeart/2008/layout/PictureStrips"/>
    <dgm:cxn modelId="{DEA86A23-B94F-4792-B95A-D60E4693EA0E}" type="presParOf" srcId="{627958E8-6899-4E7F-8AEC-FE57B75D934B}" destId="{39CD340B-2254-4C75-8C7F-85ED0EA21D7F}" srcOrd="1" destOrd="0" presId="urn:microsoft.com/office/officeart/2008/layout/PictureStrips"/>
    <dgm:cxn modelId="{05F44D16-D8CA-446B-A978-794A5DA35EAC}" type="presParOf" srcId="{7D135FE9-4F8A-483C-AE65-770F7D39ED78}" destId="{D00AE086-8DA2-4185-9D5C-523473698B92}" srcOrd="5" destOrd="0" presId="urn:microsoft.com/office/officeart/2008/layout/PictureStrips"/>
    <dgm:cxn modelId="{ACC5501E-E6AE-42CF-B292-611C321E1C6D}" type="presParOf" srcId="{7D135FE9-4F8A-483C-AE65-770F7D39ED78}" destId="{60B1E3C6-66A4-45BE-9E9D-0452657FE00E}" srcOrd="6" destOrd="0" presId="urn:microsoft.com/office/officeart/2008/layout/PictureStrips"/>
    <dgm:cxn modelId="{10F2B9A6-5C3C-4435-BEDD-B429AA5B7C3F}" type="presParOf" srcId="{60B1E3C6-66A4-45BE-9E9D-0452657FE00E}" destId="{FA6C619C-95CD-4A2C-BA71-366D07DD04A8}" srcOrd="0" destOrd="0" presId="urn:microsoft.com/office/officeart/2008/layout/PictureStrips"/>
    <dgm:cxn modelId="{CDF03FA6-5300-4367-95F7-7A2558E71BD6}" type="presParOf" srcId="{60B1E3C6-66A4-45BE-9E9D-0452657FE00E}" destId="{00FD87A7-F126-4F3D-A2DF-92C8DD3D4489}" srcOrd="1" destOrd="0" presId="urn:microsoft.com/office/officeart/2008/layout/PictureStrips"/>
    <dgm:cxn modelId="{C21D7393-48CD-4AC9-8E32-6464ABDB4586}" type="presParOf" srcId="{7D135FE9-4F8A-483C-AE65-770F7D39ED78}" destId="{1382C1BF-B02E-487C-98B1-E15F2C3ABA6C}" srcOrd="7" destOrd="0" presId="urn:microsoft.com/office/officeart/2008/layout/PictureStrips"/>
    <dgm:cxn modelId="{737FE9AD-9910-414F-9D36-ED9BEF3C4EB6}" type="presParOf" srcId="{7D135FE9-4F8A-483C-AE65-770F7D39ED78}" destId="{47B52C5B-2AE4-4380-8DA1-FBF88364E851}" srcOrd="8" destOrd="0" presId="urn:microsoft.com/office/officeart/2008/layout/PictureStrips"/>
    <dgm:cxn modelId="{79CD3951-79DA-4089-93E0-2A40972B95C1}" type="presParOf" srcId="{47B52C5B-2AE4-4380-8DA1-FBF88364E851}" destId="{2E30A53F-061C-46A2-80D5-3995A0C4664E}" srcOrd="0" destOrd="0" presId="urn:microsoft.com/office/officeart/2008/layout/PictureStrips"/>
    <dgm:cxn modelId="{C4EA9931-E131-4C52-9C3F-09E8B037EDD9}" type="presParOf" srcId="{47B52C5B-2AE4-4380-8DA1-FBF88364E851}" destId="{C79A476C-9DE3-4837-94C8-AE1D35C61DD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067D1B-79F3-4DA9-BEDA-9E304DE99D2D}" type="doc">
      <dgm:prSet loTypeId="urn:microsoft.com/office/officeart/2005/8/layout/vList3" loCatId="list" qsTypeId="urn:microsoft.com/office/officeart/2005/8/quickstyle/simple1" qsCatId="simple" csTypeId="urn:microsoft.com/office/officeart/2005/8/colors/accent1_2" csCatId="accent1" phldr="1"/>
      <dgm:spPr/>
    </dgm:pt>
    <dgm:pt modelId="{7F202FF1-4E14-4AAD-98A8-D9A182FD5C2C}">
      <dgm:prSet phldrT="[Text]"/>
      <dgm:spPr/>
      <dgm:t>
        <a:bodyPr/>
        <a:lstStyle/>
        <a:p>
          <a:r>
            <a:rPr lang="en-US" dirty="0" smtClean="0"/>
            <a:t>Instructions</a:t>
          </a:r>
          <a:endParaRPr lang="en-US" dirty="0"/>
        </a:p>
      </dgm:t>
    </dgm:pt>
    <dgm:pt modelId="{B4D205BD-A5C5-4CA6-9BD2-9E757F66ABCE}" type="parTrans" cxnId="{FFF7E82B-F5F1-4363-9076-601109534B9F}">
      <dgm:prSet/>
      <dgm:spPr/>
      <dgm:t>
        <a:bodyPr/>
        <a:lstStyle/>
        <a:p>
          <a:endParaRPr lang="en-US"/>
        </a:p>
      </dgm:t>
    </dgm:pt>
    <dgm:pt modelId="{BA2F5A5F-22A2-402D-A4DC-1DD08200CA67}" type="sibTrans" cxnId="{FFF7E82B-F5F1-4363-9076-601109534B9F}">
      <dgm:prSet/>
      <dgm:spPr/>
      <dgm:t>
        <a:bodyPr/>
        <a:lstStyle/>
        <a:p>
          <a:endParaRPr lang="en-US"/>
        </a:p>
      </dgm:t>
    </dgm:pt>
    <dgm:pt modelId="{141BBE07-94C5-4AF5-AEA7-8685CB4DC692}">
      <dgm:prSet phldrT="[Text]"/>
      <dgm:spPr/>
      <dgm:t>
        <a:bodyPr/>
        <a:lstStyle/>
        <a:p>
          <a:r>
            <a:rPr lang="en-US" dirty="0" smtClean="0"/>
            <a:t>Rubrics</a:t>
          </a:r>
          <a:endParaRPr lang="en-US" dirty="0"/>
        </a:p>
      </dgm:t>
    </dgm:pt>
    <dgm:pt modelId="{B3EE610A-950B-470E-9E90-60321DF36985}" type="parTrans" cxnId="{2CB9ABCA-13B7-47F0-BC9C-9014E3B4E08A}">
      <dgm:prSet/>
      <dgm:spPr/>
      <dgm:t>
        <a:bodyPr/>
        <a:lstStyle/>
        <a:p>
          <a:endParaRPr lang="en-US"/>
        </a:p>
      </dgm:t>
    </dgm:pt>
    <dgm:pt modelId="{1347561D-0D37-4DD2-9090-2193A1E8A5EF}" type="sibTrans" cxnId="{2CB9ABCA-13B7-47F0-BC9C-9014E3B4E08A}">
      <dgm:prSet/>
      <dgm:spPr/>
      <dgm:t>
        <a:bodyPr/>
        <a:lstStyle/>
        <a:p>
          <a:endParaRPr lang="en-US"/>
        </a:p>
      </dgm:t>
    </dgm:pt>
    <dgm:pt modelId="{F00CF64C-A12A-42DC-AD34-9DDCA5D96616}">
      <dgm:prSet phldrT="[Text]"/>
      <dgm:spPr/>
      <dgm:t>
        <a:bodyPr/>
        <a:lstStyle/>
        <a:p>
          <a:r>
            <a:rPr lang="en-US" dirty="0" smtClean="0"/>
            <a:t>Discussion</a:t>
          </a:r>
          <a:endParaRPr lang="en-US" dirty="0"/>
        </a:p>
      </dgm:t>
    </dgm:pt>
    <dgm:pt modelId="{52B1400C-5D5B-4FB8-9D3F-0C9A5ED9A2DD}" type="parTrans" cxnId="{C82A65F6-88C5-4EF3-AE76-ABE10B25C16C}">
      <dgm:prSet/>
      <dgm:spPr/>
      <dgm:t>
        <a:bodyPr/>
        <a:lstStyle/>
        <a:p>
          <a:endParaRPr lang="en-US"/>
        </a:p>
      </dgm:t>
    </dgm:pt>
    <dgm:pt modelId="{CC0DB913-8AF6-4746-A041-9DA787AE662D}" type="sibTrans" cxnId="{C82A65F6-88C5-4EF3-AE76-ABE10B25C16C}">
      <dgm:prSet/>
      <dgm:spPr/>
      <dgm:t>
        <a:bodyPr/>
        <a:lstStyle/>
        <a:p>
          <a:endParaRPr lang="en-US"/>
        </a:p>
      </dgm:t>
    </dgm:pt>
    <dgm:pt modelId="{E2CBA8C3-F6D1-4A48-B1FE-5CD7DD8E2DED}">
      <dgm:prSet/>
      <dgm:spPr/>
      <dgm:t>
        <a:bodyPr/>
        <a:lstStyle/>
        <a:p>
          <a:r>
            <a:rPr lang="en-US" dirty="0" smtClean="0"/>
            <a:t>Reflection</a:t>
          </a:r>
          <a:endParaRPr lang="en-US" dirty="0"/>
        </a:p>
      </dgm:t>
    </dgm:pt>
    <dgm:pt modelId="{2B397A98-1A3D-4CA8-8020-94C31F1E8513}" type="parTrans" cxnId="{3DD55DEE-C08C-4354-A57B-5E2E1F629039}">
      <dgm:prSet/>
      <dgm:spPr/>
      <dgm:t>
        <a:bodyPr/>
        <a:lstStyle/>
        <a:p>
          <a:endParaRPr lang="en-US"/>
        </a:p>
      </dgm:t>
    </dgm:pt>
    <dgm:pt modelId="{7C197FD0-6F45-49D5-AB0F-6D6286002F0E}" type="sibTrans" cxnId="{3DD55DEE-C08C-4354-A57B-5E2E1F629039}">
      <dgm:prSet/>
      <dgm:spPr/>
      <dgm:t>
        <a:bodyPr/>
        <a:lstStyle/>
        <a:p>
          <a:endParaRPr lang="en-US"/>
        </a:p>
      </dgm:t>
    </dgm:pt>
    <dgm:pt modelId="{505E444B-91AB-4F79-9D24-034B6EE79292}" type="pres">
      <dgm:prSet presAssocID="{02067D1B-79F3-4DA9-BEDA-9E304DE99D2D}" presName="linearFlow" presStyleCnt="0">
        <dgm:presLayoutVars>
          <dgm:dir/>
          <dgm:resizeHandles val="exact"/>
        </dgm:presLayoutVars>
      </dgm:prSet>
      <dgm:spPr/>
    </dgm:pt>
    <dgm:pt modelId="{27BF394A-077C-44A2-994E-56D3C5044CA9}" type="pres">
      <dgm:prSet presAssocID="{7F202FF1-4E14-4AAD-98A8-D9A182FD5C2C}" presName="composite" presStyleCnt="0"/>
      <dgm:spPr/>
    </dgm:pt>
    <dgm:pt modelId="{FBCE1841-18BB-4411-9B97-24C711829014}" type="pres">
      <dgm:prSet presAssocID="{7F202FF1-4E14-4AAD-98A8-D9A182FD5C2C}" presName="imgShp" presStyleLbl="fgImgPlace1" presStyleIdx="0" presStyleCnt="4"/>
      <dgm:spPr>
        <a:blipFill rotWithShape="1">
          <a:blip xmlns:r="http://schemas.openxmlformats.org/officeDocument/2006/relationships" r:embed="rId1"/>
          <a:stretch>
            <a:fillRect/>
          </a:stretch>
        </a:blipFill>
      </dgm:spPr>
    </dgm:pt>
    <dgm:pt modelId="{B84BC531-CB7F-4EC5-A589-7D60071B7F90}" type="pres">
      <dgm:prSet presAssocID="{7F202FF1-4E14-4AAD-98A8-D9A182FD5C2C}" presName="txShp" presStyleLbl="node1" presStyleIdx="0" presStyleCnt="4" custLinFactY="-100000" custLinFactNeighborX="846" custLinFactNeighborY="-129861">
        <dgm:presLayoutVars>
          <dgm:bulletEnabled val="1"/>
        </dgm:presLayoutVars>
      </dgm:prSet>
      <dgm:spPr/>
      <dgm:t>
        <a:bodyPr/>
        <a:lstStyle/>
        <a:p>
          <a:endParaRPr lang="en-US"/>
        </a:p>
      </dgm:t>
    </dgm:pt>
    <dgm:pt modelId="{9344E0A1-FE44-4DE9-A317-5A4EAC514473}" type="pres">
      <dgm:prSet presAssocID="{BA2F5A5F-22A2-402D-A4DC-1DD08200CA67}" presName="spacing" presStyleCnt="0"/>
      <dgm:spPr/>
    </dgm:pt>
    <dgm:pt modelId="{1191C56D-97CE-4910-963B-90ADBE8C99EC}" type="pres">
      <dgm:prSet presAssocID="{141BBE07-94C5-4AF5-AEA7-8685CB4DC692}" presName="composite" presStyleCnt="0"/>
      <dgm:spPr/>
    </dgm:pt>
    <dgm:pt modelId="{D8116C0D-34D6-4E06-9594-63471C6C101F}" type="pres">
      <dgm:prSet presAssocID="{141BBE07-94C5-4AF5-AEA7-8685CB4DC692}" presName="imgShp" presStyleLbl="fgImgPlace1" presStyleIdx="1" presStyleCnt="4"/>
      <dgm:spPr>
        <a:blipFill rotWithShape="1">
          <a:blip xmlns:r="http://schemas.openxmlformats.org/officeDocument/2006/relationships" r:embed="rId1"/>
          <a:stretch>
            <a:fillRect/>
          </a:stretch>
        </a:blipFill>
      </dgm:spPr>
    </dgm:pt>
    <dgm:pt modelId="{349F1F82-70F5-4E1B-9B3B-372E93FD5EDD}" type="pres">
      <dgm:prSet presAssocID="{141BBE07-94C5-4AF5-AEA7-8685CB4DC692}" presName="txShp" presStyleLbl="node1" presStyleIdx="1" presStyleCnt="4">
        <dgm:presLayoutVars>
          <dgm:bulletEnabled val="1"/>
        </dgm:presLayoutVars>
      </dgm:prSet>
      <dgm:spPr/>
    </dgm:pt>
    <dgm:pt modelId="{1B059F0A-BAA4-47C9-A904-3612E3C76428}" type="pres">
      <dgm:prSet presAssocID="{1347561D-0D37-4DD2-9090-2193A1E8A5EF}" presName="spacing" presStyleCnt="0"/>
      <dgm:spPr/>
    </dgm:pt>
    <dgm:pt modelId="{3E6A4374-A52E-4CFD-AD68-378073D2A203}" type="pres">
      <dgm:prSet presAssocID="{E2CBA8C3-F6D1-4A48-B1FE-5CD7DD8E2DED}" presName="composite" presStyleCnt="0"/>
      <dgm:spPr/>
    </dgm:pt>
    <dgm:pt modelId="{DC8E1C84-B059-4628-A79B-267EB8A7533B}" type="pres">
      <dgm:prSet presAssocID="{E2CBA8C3-F6D1-4A48-B1FE-5CD7DD8E2DED}" presName="imgShp" presStyleLbl="fgImgPlace1" presStyleIdx="2" presStyleCnt="4"/>
      <dgm:spPr>
        <a:blipFill rotWithShape="1">
          <a:blip xmlns:r="http://schemas.openxmlformats.org/officeDocument/2006/relationships" r:embed="rId1"/>
          <a:stretch>
            <a:fillRect/>
          </a:stretch>
        </a:blipFill>
      </dgm:spPr>
    </dgm:pt>
    <dgm:pt modelId="{D860345A-DA87-44E3-9A85-9A818F64B123}" type="pres">
      <dgm:prSet presAssocID="{E2CBA8C3-F6D1-4A48-B1FE-5CD7DD8E2DED}" presName="txShp" presStyleLbl="node1" presStyleIdx="2" presStyleCnt="4">
        <dgm:presLayoutVars>
          <dgm:bulletEnabled val="1"/>
        </dgm:presLayoutVars>
      </dgm:prSet>
      <dgm:spPr/>
    </dgm:pt>
    <dgm:pt modelId="{B6F1F47F-C30A-4829-89D2-FE74D65BF0D8}" type="pres">
      <dgm:prSet presAssocID="{7C197FD0-6F45-49D5-AB0F-6D6286002F0E}" presName="spacing" presStyleCnt="0"/>
      <dgm:spPr/>
    </dgm:pt>
    <dgm:pt modelId="{79CED60A-8F01-4836-BC3C-286DF56B27CF}" type="pres">
      <dgm:prSet presAssocID="{F00CF64C-A12A-42DC-AD34-9DDCA5D96616}" presName="composite" presStyleCnt="0"/>
      <dgm:spPr/>
    </dgm:pt>
    <dgm:pt modelId="{DEDBAB77-452E-4CBB-901A-8056423FFC2D}" type="pres">
      <dgm:prSet presAssocID="{F00CF64C-A12A-42DC-AD34-9DDCA5D96616}" presName="imgShp" presStyleLbl="fgImgPlace1" presStyleIdx="3" presStyleCnt="4"/>
      <dgm:spPr>
        <a:blipFill rotWithShape="1">
          <a:blip xmlns:r="http://schemas.openxmlformats.org/officeDocument/2006/relationships" r:embed="rId1"/>
          <a:stretch>
            <a:fillRect/>
          </a:stretch>
        </a:blipFill>
      </dgm:spPr>
    </dgm:pt>
    <dgm:pt modelId="{2A7C2737-CFE3-4843-8925-732D04F95321}" type="pres">
      <dgm:prSet presAssocID="{F00CF64C-A12A-42DC-AD34-9DDCA5D96616}" presName="txShp" presStyleLbl="node1" presStyleIdx="3" presStyleCnt="4">
        <dgm:presLayoutVars>
          <dgm:bulletEnabled val="1"/>
        </dgm:presLayoutVars>
      </dgm:prSet>
      <dgm:spPr/>
      <dgm:t>
        <a:bodyPr/>
        <a:lstStyle/>
        <a:p>
          <a:endParaRPr lang="en-US"/>
        </a:p>
      </dgm:t>
    </dgm:pt>
  </dgm:ptLst>
  <dgm:cxnLst>
    <dgm:cxn modelId="{3DD55DEE-C08C-4354-A57B-5E2E1F629039}" srcId="{02067D1B-79F3-4DA9-BEDA-9E304DE99D2D}" destId="{E2CBA8C3-F6D1-4A48-B1FE-5CD7DD8E2DED}" srcOrd="2" destOrd="0" parTransId="{2B397A98-1A3D-4CA8-8020-94C31F1E8513}" sibTransId="{7C197FD0-6F45-49D5-AB0F-6D6286002F0E}"/>
    <dgm:cxn modelId="{E6C95074-1476-4972-9014-F9149D144745}" type="presOf" srcId="{02067D1B-79F3-4DA9-BEDA-9E304DE99D2D}" destId="{505E444B-91AB-4F79-9D24-034B6EE79292}" srcOrd="0" destOrd="0" presId="urn:microsoft.com/office/officeart/2005/8/layout/vList3"/>
    <dgm:cxn modelId="{2CB9ABCA-13B7-47F0-BC9C-9014E3B4E08A}" srcId="{02067D1B-79F3-4DA9-BEDA-9E304DE99D2D}" destId="{141BBE07-94C5-4AF5-AEA7-8685CB4DC692}" srcOrd="1" destOrd="0" parTransId="{B3EE610A-950B-470E-9E90-60321DF36985}" sibTransId="{1347561D-0D37-4DD2-9090-2193A1E8A5EF}"/>
    <dgm:cxn modelId="{0694E2A6-88B8-4F06-B579-A75C9933B4D4}" type="presOf" srcId="{F00CF64C-A12A-42DC-AD34-9DDCA5D96616}" destId="{2A7C2737-CFE3-4843-8925-732D04F95321}" srcOrd="0" destOrd="0" presId="urn:microsoft.com/office/officeart/2005/8/layout/vList3"/>
    <dgm:cxn modelId="{FFF7E82B-F5F1-4363-9076-601109534B9F}" srcId="{02067D1B-79F3-4DA9-BEDA-9E304DE99D2D}" destId="{7F202FF1-4E14-4AAD-98A8-D9A182FD5C2C}" srcOrd="0" destOrd="0" parTransId="{B4D205BD-A5C5-4CA6-9BD2-9E757F66ABCE}" sibTransId="{BA2F5A5F-22A2-402D-A4DC-1DD08200CA67}"/>
    <dgm:cxn modelId="{3BBCDCE3-15C6-489A-B7D1-2324F300938F}" type="presOf" srcId="{141BBE07-94C5-4AF5-AEA7-8685CB4DC692}" destId="{349F1F82-70F5-4E1B-9B3B-372E93FD5EDD}" srcOrd="0" destOrd="0" presId="urn:microsoft.com/office/officeart/2005/8/layout/vList3"/>
    <dgm:cxn modelId="{C82A65F6-88C5-4EF3-AE76-ABE10B25C16C}" srcId="{02067D1B-79F3-4DA9-BEDA-9E304DE99D2D}" destId="{F00CF64C-A12A-42DC-AD34-9DDCA5D96616}" srcOrd="3" destOrd="0" parTransId="{52B1400C-5D5B-4FB8-9D3F-0C9A5ED9A2DD}" sibTransId="{CC0DB913-8AF6-4746-A041-9DA787AE662D}"/>
    <dgm:cxn modelId="{300065AA-A3D4-4E60-9B35-4A76110DECAA}" type="presOf" srcId="{E2CBA8C3-F6D1-4A48-B1FE-5CD7DD8E2DED}" destId="{D860345A-DA87-44E3-9A85-9A818F64B123}" srcOrd="0" destOrd="0" presId="urn:microsoft.com/office/officeart/2005/8/layout/vList3"/>
    <dgm:cxn modelId="{615D2D54-0DDE-411D-B78B-2AD5EA3AE8F0}" type="presOf" srcId="{7F202FF1-4E14-4AAD-98A8-D9A182FD5C2C}" destId="{B84BC531-CB7F-4EC5-A589-7D60071B7F90}" srcOrd="0" destOrd="0" presId="urn:microsoft.com/office/officeart/2005/8/layout/vList3"/>
    <dgm:cxn modelId="{E03CB9D5-A143-4CF6-9C3F-74DE6CA739CA}" type="presParOf" srcId="{505E444B-91AB-4F79-9D24-034B6EE79292}" destId="{27BF394A-077C-44A2-994E-56D3C5044CA9}" srcOrd="0" destOrd="0" presId="urn:microsoft.com/office/officeart/2005/8/layout/vList3"/>
    <dgm:cxn modelId="{D1356448-4992-49A4-98FA-DB32A62FFBDC}" type="presParOf" srcId="{27BF394A-077C-44A2-994E-56D3C5044CA9}" destId="{FBCE1841-18BB-4411-9B97-24C711829014}" srcOrd="0" destOrd="0" presId="urn:microsoft.com/office/officeart/2005/8/layout/vList3"/>
    <dgm:cxn modelId="{B3CF92FF-791D-4099-B4B7-866482837A34}" type="presParOf" srcId="{27BF394A-077C-44A2-994E-56D3C5044CA9}" destId="{B84BC531-CB7F-4EC5-A589-7D60071B7F90}" srcOrd="1" destOrd="0" presId="urn:microsoft.com/office/officeart/2005/8/layout/vList3"/>
    <dgm:cxn modelId="{4791A3BB-79A4-4369-B1D9-054BC37A672C}" type="presParOf" srcId="{505E444B-91AB-4F79-9D24-034B6EE79292}" destId="{9344E0A1-FE44-4DE9-A317-5A4EAC514473}" srcOrd="1" destOrd="0" presId="urn:microsoft.com/office/officeart/2005/8/layout/vList3"/>
    <dgm:cxn modelId="{1C8FAB20-CAFA-4154-AF40-856A19C252A4}" type="presParOf" srcId="{505E444B-91AB-4F79-9D24-034B6EE79292}" destId="{1191C56D-97CE-4910-963B-90ADBE8C99EC}" srcOrd="2" destOrd="0" presId="urn:microsoft.com/office/officeart/2005/8/layout/vList3"/>
    <dgm:cxn modelId="{8008E12C-E742-47CF-A902-111C3E12336C}" type="presParOf" srcId="{1191C56D-97CE-4910-963B-90ADBE8C99EC}" destId="{D8116C0D-34D6-4E06-9594-63471C6C101F}" srcOrd="0" destOrd="0" presId="urn:microsoft.com/office/officeart/2005/8/layout/vList3"/>
    <dgm:cxn modelId="{B687CBE2-2C3A-45DA-9917-EC736FA4DB8E}" type="presParOf" srcId="{1191C56D-97CE-4910-963B-90ADBE8C99EC}" destId="{349F1F82-70F5-4E1B-9B3B-372E93FD5EDD}" srcOrd="1" destOrd="0" presId="urn:microsoft.com/office/officeart/2005/8/layout/vList3"/>
    <dgm:cxn modelId="{BB617A15-D376-46C3-A91C-30F7A9057285}" type="presParOf" srcId="{505E444B-91AB-4F79-9D24-034B6EE79292}" destId="{1B059F0A-BAA4-47C9-A904-3612E3C76428}" srcOrd="3" destOrd="0" presId="urn:microsoft.com/office/officeart/2005/8/layout/vList3"/>
    <dgm:cxn modelId="{6D72ECF7-AE8C-4F6F-9D98-4966F38089A8}" type="presParOf" srcId="{505E444B-91AB-4F79-9D24-034B6EE79292}" destId="{3E6A4374-A52E-4CFD-AD68-378073D2A203}" srcOrd="4" destOrd="0" presId="urn:microsoft.com/office/officeart/2005/8/layout/vList3"/>
    <dgm:cxn modelId="{2A15B36D-BF12-4F4F-918F-330FD03E9B56}" type="presParOf" srcId="{3E6A4374-A52E-4CFD-AD68-378073D2A203}" destId="{DC8E1C84-B059-4628-A79B-267EB8A7533B}" srcOrd="0" destOrd="0" presId="urn:microsoft.com/office/officeart/2005/8/layout/vList3"/>
    <dgm:cxn modelId="{F91B1DD0-2D5A-4302-82D8-A92E6FA34C0E}" type="presParOf" srcId="{3E6A4374-A52E-4CFD-AD68-378073D2A203}" destId="{D860345A-DA87-44E3-9A85-9A818F64B123}" srcOrd="1" destOrd="0" presId="urn:microsoft.com/office/officeart/2005/8/layout/vList3"/>
    <dgm:cxn modelId="{A08B839F-3AED-4F39-858D-606BDAE8EB47}" type="presParOf" srcId="{505E444B-91AB-4F79-9D24-034B6EE79292}" destId="{B6F1F47F-C30A-4829-89D2-FE74D65BF0D8}" srcOrd="5" destOrd="0" presId="urn:microsoft.com/office/officeart/2005/8/layout/vList3"/>
    <dgm:cxn modelId="{67824893-60EF-4619-A01F-37D38D125101}" type="presParOf" srcId="{505E444B-91AB-4F79-9D24-034B6EE79292}" destId="{79CED60A-8F01-4836-BC3C-286DF56B27CF}" srcOrd="6" destOrd="0" presId="urn:microsoft.com/office/officeart/2005/8/layout/vList3"/>
    <dgm:cxn modelId="{803F5455-6E0B-4596-9318-4F6FD2DACF5C}" type="presParOf" srcId="{79CED60A-8F01-4836-BC3C-286DF56B27CF}" destId="{DEDBAB77-452E-4CBB-901A-8056423FFC2D}" srcOrd="0" destOrd="0" presId="urn:microsoft.com/office/officeart/2005/8/layout/vList3"/>
    <dgm:cxn modelId="{CBEF5C0E-C646-42CB-B3F1-2C432A8F76BC}" type="presParOf" srcId="{79CED60A-8F01-4836-BC3C-286DF56B27CF}" destId="{2A7C2737-CFE3-4843-8925-732D04F9532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9E03EF-673C-4764-97BC-4223DE467363}" type="doc">
      <dgm:prSet loTypeId="urn:microsoft.com/office/officeart/2005/8/layout/vList3" loCatId="list" qsTypeId="urn:microsoft.com/office/officeart/2005/8/quickstyle/simple1" qsCatId="simple" csTypeId="urn:microsoft.com/office/officeart/2005/8/colors/accent1_2" csCatId="accent1" phldr="1"/>
      <dgm:spPr/>
    </dgm:pt>
    <dgm:pt modelId="{5283B5B1-5080-4D1C-9DE7-11ED457D1596}">
      <dgm:prSet phldrT="[Text]"/>
      <dgm:spPr/>
      <dgm:t>
        <a:bodyPr/>
        <a:lstStyle/>
        <a:p>
          <a:r>
            <a:rPr lang="en-US" b="1" dirty="0" smtClean="0"/>
            <a:t>72.8 million users</a:t>
          </a:r>
          <a:endParaRPr lang="en-US" b="1" dirty="0"/>
        </a:p>
      </dgm:t>
    </dgm:pt>
    <dgm:pt modelId="{2DBE35D8-9476-4BBB-B569-5526042D2AE6}" type="parTrans" cxnId="{83002E6F-0BC2-4683-9663-1894D7163BCE}">
      <dgm:prSet/>
      <dgm:spPr/>
      <dgm:t>
        <a:bodyPr/>
        <a:lstStyle/>
        <a:p>
          <a:endParaRPr lang="en-US"/>
        </a:p>
      </dgm:t>
    </dgm:pt>
    <dgm:pt modelId="{10373966-E9A3-4441-B44A-F70EFDC6DD13}" type="sibTrans" cxnId="{83002E6F-0BC2-4683-9663-1894D7163BCE}">
      <dgm:prSet/>
      <dgm:spPr/>
      <dgm:t>
        <a:bodyPr/>
        <a:lstStyle/>
        <a:p>
          <a:endParaRPr lang="en-US"/>
        </a:p>
      </dgm:t>
    </dgm:pt>
    <dgm:pt modelId="{EC1E1D91-DD2B-4987-A6FD-2644CE87568C}">
      <dgm:prSet phldrT="[Text]"/>
      <dgm:spPr/>
      <dgm:t>
        <a:bodyPr/>
        <a:lstStyle/>
        <a:p>
          <a:r>
            <a:rPr lang="en-US" b="1" dirty="0" smtClean="0"/>
            <a:t>30 percent of all US social media users use</a:t>
          </a:r>
          <a:endParaRPr lang="en-US" b="1" dirty="0"/>
        </a:p>
      </dgm:t>
    </dgm:pt>
    <dgm:pt modelId="{E57C1AFC-8B67-4A5C-9261-7853D9520A6E}" type="parTrans" cxnId="{D99DC8FF-CF97-4239-8F22-9BF3883059FC}">
      <dgm:prSet/>
      <dgm:spPr/>
      <dgm:t>
        <a:bodyPr/>
        <a:lstStyle/>
        <a:p>
          <a:endParaRPr lang="en-US"/>
        </a:p>
      </dgm:t>
    </dgm:pt>
    <dgm:pt modelId="{81ED7245-644F-4B12-9D45-48D9D473E348}" type="sibTrans" cxnId="{D99DC8FF-CF97-4239-8F22-9BF3883059FC}">
      <dgm:prSet/>
      <dgm:spPr/>
      <dgm:t>
        <a:bodyPr/>
        <a:lstStyle/>
        <a:p>
          <a:endParaRPr lang="en-US"/>
        </a:p>
      </dgm:t>
    </dgm:pt>
    <dgm:pt modelId="{65D0D429-9B82-44F3-B201-2C8407F7C13C}">
      <dgm:prSet phldrT="[Text]"/>
      <dgm:spPr/>
      <dgm:t>
        <a:bodyPr/>
        <a:lstStyle/>
        <a:p>
          <a:r>
            <a:rPr lang="en-US" b="1" dirty="0" smtClean="0"/>
            <a:t>1 billion boards have been created</a:t>
          </a:r>
          <a:endParaRPr lang="en-US" b="1" dirty="0"/>
        </a:p>
      </dgm:t>
    </dgm:pt>
    <dgm:pt modelId="{EDACDD37-DE4F-4042-85D2-2595486B8E60}" type="parTrans" cxnId="{F9244516-A716-46F4-AB4A-CD455C578232}">
      <dgm:prSet/>
      <dgm:spPr/>
      <dgm:t>
        <a:bodyPr/>
        <a:lstStyle/>
        <a:p>
          <a:endParaRPr lang="en-US"/>
        </a:p>
      </dgm:t>
    </dgm:pt>
    <dgm:pt modelId="{5647885A-A5E3-4072-AD0C-0215AC4A57CF}" type="sibTrans" cxnId="{F9244516-A716-46F4-AB4A-CD455C578232}">
      <dgm:prSet/>
      <dgm:spPr/>
      <dgm:t>
        <a:bodyPr/>
        <a:lstStyle/>
        <a:p>
          <a:endParaRPr lang="en-US"/>
        </a:p>
      </dgm:t>
    </dgm:pt>
    <dgm:pt modelId="{8D9FA338-4696-4050-8520-4FE210621D96}">
      <dgm:prSet/>
      <dgm:spPr/>
      <dgm:t>
        <a:bodyPr/>
        <a:lstStyle/>
        <a:p>
          <a:r>
            <a:rPr lang="en-US" b="1" dirty="0" smtClean="0"/>
            <a:t>678,000 Google results </a:t>
          </a:r>
          <a:r>
            <a:rPr lang="en-US" b="1" dirty="0" smtClean="0"/>
            <a:t>for </a:t>
          </a:r>
          <a:r>
            <a:rPr lang="en-US" b="1" dirty="0" smtClean="0"/>
            <a:t>Pinterest &amp; Pedagogy</a:t>
          </a:r>
          <a:endParaRPr lang="en-US" b="1" dirty="0"/>
        </a:p>
      </dgm:t>
    </dgm:pt>
    <dgm:pt modelId="{D18ABEB0-7433-4FA5-8BF6-CFD02C2B1411}" type="parTrans" cxnId="{59637AB4-6830-42CF-A958-40ED1E29F731}">
      <dgm:prSet/>
      <dgm:spPr/>
      <dgm:t>
        <a:bodyPr/>
        <a:lstStyle/>
        <a:p>
          <a:endParaRPr lang="en-US"/>
        </a:p>
      </dgm:t>
    </dgm:pt>
    <dgm:pt modelId="{134FD872-A2E1-433A-9BA6-442069BC6F96}" type="sibTrans" cxnId="{59637AB4-6830-42CF-A958-40ED1E29F731}">
      <dgm:prSet/>
      <dgm:spPr/>
      <dgm:t>
        <a:bodyPr/>
        <a:lstStyle/>
        <a:p>
          <a:endParaRPr lang="en-US"/>
        </a:p>
      </dgm:t>
    </dgm:pt>
    <dgm:pt modelId="{E770F983-C94F-43EC-B147-BA1418B05C6E}">
      <dgm:prSet/>
      <dgm:spPr/>
      <dgm:t>
        <a:bodyPr/>
        <a:lstStyle/>
        <a:p>
          <a:r>
            <a:rPr lang="en-US" b="1" dirty="0" smtClean="0"/>
            <a:t>50 billion pins created</a:t>
          </a:r>
          <a:endParaRPr lang="en-US" b="1" dirty="0"/>
        </a:p>
      </dgm:t>
    </dgm:pt>
    <dgm:pt modelId="{B1953DC2-665B-4E11-A913-31F58010C18F}" type="parTrans" cxnId="{03D4537D-5989-4780-A58B-4A139959C7B0}">
      <dgm:prSet/>
      <dgm:spPr/>
      <dgm:t>
        <a:bodyPr/>
        <a:lstStyle/>
        <a:p>
          <a:endParaRPr lang="en-US"/>
        </a:p>
      </dgm:t>
    </dgm:pt>
    <dgm:pt modelId="{47E9E287-BD90-4AC1-88E8-E68A2FDA6389}" type="sibTrans" cxnId="{03D4537D-5989-4780-A58B-4A139959C7B0}">
      <dgm:prSet/>
      <dgm:spPr/>
      <dgm:t>
        <a:bodyPr/>
        <a:lstStyle/>
        <a:p>
          <a:endParaRPr lang="en-US"/>
        </a:p>
      </dgm:t>
    </dgm:pt>
    <dgm:pt modelId="{CC8D8FE8-6F7C-4702-8E7F-32E4A0DCBC05}" type="pres">
      <dgm:prSet presAssocID="{889E03EF-673C-4764-97BC-4223DE467363}" presName="linearFlow" presStyleCnt="0">
        <dgm:presLayoutVars>
          <dgm:dir/>
          <dgm:resizeHandles val="exact"/>
        </dgm:presLayoutVars>
      </dgm:prSet>
      <dgm:spPr/>
    </dgm:pt>
    <dgm:pt modelId="{94662BB6-2D4F-44D3-878C-0456FF0D37B6}" type="pres">
      <dgm:prSet presAssocID="{5283B5B1-5080-4D1C-9DE7-11ED457D1596}" presName="composite" presStyleCnt="0"/>
      <dgm:spPr/>
    </dgm:pt>
    <dgm:pt modelId="{5C2B4729-5D94-4E18-978F-861B7D452510}" type="pres">
      <dgm:prSet presAssocID="{5283B5B1-5080-4D1C-9DE7-11ED457D1596}" presName="imgShp" presStyleLbl="fgImgPlace1" presStyleIdx="0" presStyleCnt="5"/>
      <dgm:spPr>
        <a:blipFill rotWithShape="1">
          <a:blip xmlns:r="http://schemas.openxmlformats.org/officeDocument/2006/relationships" r:embed="rId1"/>
          <a:stretch>
            <a:fillRect/>
          </a:stretch>
        </a:blipFill>
      </dgm:spPr>
      <dgm:t>
        <a:bodyPr/>
        <a:lstStyle/>
        <a:p>
          <a:endParaRPr lang="en-US"/>
        </a:p>
      </dgm:t>
    </dgm:pt>
    <dgm:pt modelId="{F7E3C10F-0729-4892-89D6-7D86BE785837}" type="pres">
      <dgm:prSet presAssocID="{5283B5B1-5080-4D1C-9DE7-11ED457D1596}" presName="txShp" presStyleLbl="node1" presStyleIdx="0" presStyleCnt="5">
        <dgm:presLayoutVars>
          <dgm:bulletEnabled val="1"/>
        </dgm:presLayoutVars>
      </dgm:prSet>
      <dgm:spPr/>
      <dgm:t>
        <a:bodyPr/>
        <a:lstStyle/>
        <a:p>
          <a:endParaRPr lang="en-US"/>
        </a:p>
      </dgm:t>
    </dgm:pt>
    <dgm:pt modelId="{30F4DF20-3F90-4B5B-94D0-F8BDCB83228C}" type="pres">
      <dgm:prSet presAssocID="{10373966-E9A3-4441-B44A-F70EFDC6DD13}" presName="spacing" presStyleCnt="0"/>
      <dgm:spPr/>
    </dgm:pt>
    <dgm:pt modelId="{BBEB2137-6E60-4086-930D-D5682A910EEE}" type="pres">
      <dgm:prSet presAssocID="{EC1E1D91-DD2B-4987-A6FD-2644CE87568C}" presName="composite" presStyleCnt="0"/>
      <dgm:spPr/>
    </dgm:pt>
    <dgm:pt modelId="{0A82854F-D001-4DAF-A51E-D9FBB568A445}" type="pres">
      <dgm:prSet presAssocID="{EC1E1D91-DD2B-4987-A6FD-2644CE87568C}" presName="imgShp" presStyleLbl="fgImgPlace1" presStyleIdx="1" presStyleCnt="5"/>
      <dgm:spPr>
        <a:blipFill rotWithShape="1">
          <a:blip xmlns:r="http://schemas.openxmlformats.org/officeDocument/2006/relationships" r:embed="rId1"/>
          <a:stretch>
            <a:fillRect/>
          </a:stretch>
        </a:blipFill>
      </dgm:spPr>
    </dgm:pt>
    <dgm:pt modelId="{DA2C13CB-EC2F-45C3-9A4F-F7EDD8FAB9F8}" type="pres">
      <dgm:prSet presAssocID="{EC1E1D91-DD2B-4987-A6FD-2644CE87568C}" presName="txShp" presStyleLbl="node1" presStyleIdx="1" presStyleCnt="5">
        <dgm:presLayoutVars>
          <dgm:bulletEnabled val="1"/>
        </dgm:presLayoutVars>
      </dgm:prSet>
      <dgm:spPr/>
      <dgm:t>
        <a:bodyPr/>
        <a:lstStyle/>
        <a:p>
          <a:endParaRPr lang="en-US"/>
        </a:p>
      </dgm:t>
    </dgm:pt>
    <dgm:pt modelId="{D1AD73FD-184F-44A9-B9AA-452CF6F48741}" type="pres">
      <dgm:prSet presAssocID="{81ED7245-644F-4B12-9D45-48D9D473E348}" presName="spacing" presStyleCnt="0"/>
      <dgm:spPr/>
    </dgm:pt>
    <dgm:pt modelId="{271F1A52-DB86-4677-9C24-0C3C14F130BD}" type="pres">
      <dgm:prSet presAssocID="{65D0D429-9B82-44F3-B201-2C8407F7C13C}" presName="composite" presStyleCnt="0"/>
      <dgm:spPr/>
    </dgm:pt>
    <dgm:pt modelId="{8258C43B-AF35-4E7C-A668-2BCEE31AD15F}" type="pres">
      <dgm:prSet presAssocID="{65D0D429-9B82-44F3-B201-2C8407F7C13C}" presName="imgShp" presStyleLbl="fgImgPlace1" presStyleIdx="2" presStyleCnt="5"/>
      <dgm:spPr>
        <a:blipFill rotWithShape="1">
          <a:blip xmlns:r="http://schemas.openxmlformats.org/officeDocument/2006/relationships" r:embed="rId1"/>
          <a:stretch>
            <a:fillRect/>
          </a:stretch>
        </a:blipFill>
      </dgm:spPr>
    </dgm:pt>
    <dgm:pt modelId="{37E134E4-455A-428B-8007-2736CE743209}" type="pres">
      <dgm:prSet presAssocID="{65D0D429-9B82-44F3-B201-2C8407F7C13C}" presName="txShp" presStyleLbl="node1" presStyleIdx="2" presStyleCnt="5">
        <dgm:presLayoutVars>
          <dgm:bulletEnabled val="1"/>
        </dgm:presLayoutVars>
      </dgm:prSet>
      <dgm:spPr/>
      <dgm:t>
        <a:bodyPr/>
        <a:lstStyle/>
        <a:p>
          <a:endParaRPr lang="en-US"/>
        </a:p>
      </dgm:t>
    </dgm:pt>
    <dgm:pt modelId="{7AC52F65-E396-406A-9F44-F8609F4442E5}" type="pres">
      <dgm:prSet presAssocID="{5647885A-A5E3-4072-AD0C-0215AC4A57CF}" presName="spacing" presStyleCnt="0"/>
      <dgm:spPr/>
    </dgm:pt>
    <dgm:pt modelId="{77CB5259-C897-4974-8F4E-18EAB1A3B6CC}" type="pres">
      <dgm:prSet presAssocID="{E770F983-C94F-43EC-B147-BA1418B05C6E}" presName="composite" presStyleCnt="0"/>
      <dgm:spPr/>
    </dgm:pt>
    <dgm:pt modelId="{52A4FB57-F399-48B0-88D2-01BE07EA9D8F}" type="pres">
      <dgm:prSet presAssocID="{E770F983-C94F-43EC-B147-BA1418B05C6E}" presName="imgShp" presStyleLbl="fgImgPlace1" presStyleIdx="3" presStyleCnt="5"/>
      <dgm:spPr>
        <a:blipFill rotWithShape="1">
          <a:blip xmlns:r="http://schemas.openxmlformats.org/officeDocument/2006/relationships" r:embed="rId1"/>
          <a:stretch>
            <a:fillRect/>
          </a:stretch>
        </a:blipFill>
      </dgm:spPr>
    </dgm:pt>
    <dgm:pt modelId="{4624F518-F1B5-44C2-A57E-357DF94034D4}" type="pres">
      <dgm:prSet presAssocID="{E770F983-C94F-43EC-B147-BA1418B05C6E}" presName="txShp" presStyleLbl="node1" presStyleIdx="3" presStyleCnt="5">
        <dgm:presLayoutVars>
          <dgm:bulletEnabled val="1"/>
        </dgm:presLayoutVars>
      </dgm:prSet>
      <dgm:spPr/>
      <dgm:t>
        <a:bodyPr/>
        <a:lstStyle/>
        <a:p>
          <a:endParaRPr lang="en-US"/>
        </a:p>
      </dgm:t>
    </dgm:pt>
    <dgm:pt modelId="{8E2BB59B-4C96-4EEA-A7EF-145EE74070F5}" type="pres">
      <dgm:prSet presAssocID="{47E9E287-BD90-4AC1-88E8-E68A2FDA6389}" presName="spacing" presStyleCnt="0"/>
      <dgm:spPr/>
    </dgm:pt>
    <dgm:pt modelId="{409EAEDB-400D-4834-91FA-5283D76ED415}" type="pres">
      <dgm:prSet presAssocID="{8D9FA338-4696-4050-8520-4FE210621D96}" presName="composite" presStyleCnt="0"/>
      <dgm:spPr/>
    </dgm:pt>
    <dgm:pt modelId="{ECFB0903-FFAB-47BC-910C-823FF90BE480}" type="pres">
      <dgm:prSet presAssocID="{8D9FA338-4696-4050-8520-4FE210621D96}" presName="imgShp" presStyleLbl="fgImgPlace1" presStyleIdx="4" presStyleCnt="5"/>
      <dgm:spPr>
        <a:blipFill rotWithShape="1">
          <a:blip xmlns:r="http://schemas.openxmlformats.org/officeDocument/2006/relationships" r:embed="rId1"/>
          <a:stretch>
            <a:fillRect/>
          </a:stretch>
        </a:blipFill>
      </dgm:spPr>
    </dgm:pt>
    <dgm:pt modelId="{8DCC33F4-7E76-49F3-B9E4-50CEA3CC3DAA}" type="pres">
      <dgm:prSet presAssocID="{8D9FA338-4696-4050-8520-4FE210621D96}" presName="txShp" presStyleLbl="node1" presStyleIdx="4" presStyleCnt="5">
        <dgm:presLayoutVars>
          <dgm:bulletEnabled val="1"/>
        </dgm:presLayoutVars>
      </dgm:prSet>
      <dgm:spPr/>
      <dgm:t>
        <a:bodyPr/>
        <a:lstStyle/>
        <a:p>
          <a:endParaRPr lang="en-US"/>
        </a:p>
      </dgm:t>
    </dgm:pt>
  </dgm:ptLst>
  <dgm:cxnLst>
    <dgm:cxn modelId="{83002E6F-0BC2-4683-9663-1894D7163BCE}" srcId="{889E03EF-673C-4764-97BC-4223DE467363}" destId="{5283B5B1-5080-4D1C-9DE7-11ED457D1596}" srcOrd="0" destOrd="0" parTransId="{2DBE35D8-9476-4BBB-B569-5526042D2AE6}" sibTransId="{10373966-E9A3-4441-B44A-F70EFDC6DD13}"/>
    <dgm:cxn modelId="{542BE28A-4E59-F844-9A5D-30CA1BB2BF5D}" type="presOf" srcId="{EC1E1D91-DD2B-4987-A6FD-2644CE87568C}" destId="{DA2C13CB-EC2F-45C3-9A4F-F7EDD8FAB9F8}" srcOrd="0" destOrd="0" presId="urn:microsoft.com/office/officeart/2005/8/layout/vList3"/>
    <dgm:cxn modelId="{D2F6364F-8B2E-2842-AF24-6436BE4EDD91}" type="presOf" srcId="{5283B5B1-5080-4D1C-9DE7-11ED457D1596}" destId="{F7E3C10F-0729-4892-89D6-7D86BE785837}" srcOrd="0" destOrd="0" presId="urn:microsoft.com/office/officeart/2005/8/layout/vList3"/>
    <dgm:cxn modelId="{59637AB4-6830-42CF-A958-40ED1E29F731}" srcId="{889E03EF-673C-4764-97BC-4223DE467363}" destId="{8D9FA338-4696-4050-8520-4FE210621D96}" srcOrd="4" destOrd="0" parTransId="{D18ABEB0-7433-4FA5-8BF6-CFD02C2B1411}" sibTransId="{134FD872-A2E1-433A-9BA6-442069BC6F96}"/>
    <dgm:cxn modelId="{03D4537D-5989-4780-A58B-4A139959C7B0}" srcId="{889E03EF-673C-4764-97BC-4223DE467363}" destId="{E770F983-C94F-43EC-B147-BA1418B05C6E}" srcOrd="3" destOrd="0" parTransId="{B1953DC2-665B-4E11-A913-31F58010C18F}" sibTransId="{47E9E287-BD90-4AC1-88E8-E68A2FDA6389}"/>
    <dgm:cxn modelId="{F9244516-A716-46F4-AB4A-CD455C578232}" srcId="{889E03EF-673C-4764-97BC-4223DE467363}" destId="{65D0D429-9B82-44F3-B201-2C8407F7C13C}" srcOrd="2" destOrd="0" parTransId="{EDACDD37-DE4F-4042-85D2-2595486B8E60}" sibTransId="{5647885A-A5E3-4072-AD0C-0215AC4A57CF}"/>
    <dgm:cxn modelId="{A85FE032-53D5-A443-819A-BDA35CC311AD}" type="presOf" srcId="{8D9FA338-4696-4050-8520-4FE210621D96}" destId="{8DCC33F4-7E76-49F3-B9E4-50CEA3CC3DAA}" srcOrd="0" destOrd="0" presId="urn:microsoft.com/office/officeart/2005/8/layout/vList3"/>
    <dgm:cxn modelId="{91216406-1542-E149-899E-A973850E0696}" type="presOf" srcId="{E770F983-C94F-43EC-B147-BA1418B05C6E}" destId="{4624F518-F1B5-44C2-A57E-357DF94034D4}" srcOrd="0" destOrd="0" presId="urn:microsoft.com/office/officeart/2005/8/layout/vList3"/>
    <dgm:cxn modelId="{F6FAFD02-920D-9245-87F1-702C3D6B9CAA}" type="presOf" srcId="{889E03EF-673C-4764-97BC-4223DE467363}" destId="{CC8D8FE8-6F7C-4702-8E7F-32E4A0DCBC05}" srcOrd="0" destOrd="0" presId="urn:microsoft.com/office/officeart/2005/8/layout/vList3"/>
    <dgm:cxn modelId="{AFA8E15F-28F4-A14F-A8CA-0BEB8ACB937C}" type="presOf" srcId="{65D0D429-9B82-44F3-B201-2C8407F7C13C}" destId="{37E134E4-455A-428B-8007-2736CE743209}" srcOrd="0" destOrd="0" presId="urn:microsoft.com/office/officeart/2005/8/layout/vList3"/>
    <dgm:cxn modelId="{D99DC8FF-CF97-4239-8F22-9BF3883059FC}" srcId="{889E03EF-673C-4764-97BC-4223DE467363}" destId="{EC1E1D91-DD2B-4987-A6FD-2644CE87568C}" srcOrd="1" destOrd="0" parTransId="{E57C1AFC-8B67-4A5C-9261-7853D9520A6E}" sibTransId="{81ED7245-644F-4B12-9D45-48D9D473E348}"/>
    <dgm:cxn modelId="{E10F5D0D-7AF9-864B-9ACE-636BE766B52A}" type="presParOf" srcId="{CC8D8FE8-6F7C-4702-8E7F-32E4A0DCBC05}" destId="{94662BB6-2D4F-44D3-878C-0456FF0D37B6}" srcOrd="0" destOrd="0" presId="urn:microsoft.com/office/officeart/2005/8/layout/vList3"/>
    <dgm:cxn modelId="{C5D23096-870F-0147-ABBC-A0AB561C8D3D}" type="presParOf" srcId="{94662BB6-2D4F-44D3-878C-0456FF0D37B6}" destId="{5C2B4729-5D94-4E18-978F-861B7D452510}" srcOrd="0" destOrd="0" presId="urn:microsoft.com/office/officeart/2005/8/layout/vList3"/>
    <dgm:cxn modelId="{FD529E3B-1000-C045-9F34-CAE9847CFF67}" type="presParOf" srcId="{94662BB6-2D4F-44D3-878C-0456FF0D37B6}" destId="{F7E3C10F-0729-4892-89D6-7D86BE785837}" srcOrd="1" destOrd="0" presId="urn:microsoft.com/office/officeart/2005/8/layout/vList3"/>
    <dgm:cxn modelId="{73B5BD1F-D5A7-DC43-8036-7C1A0FB5C1F6}" type="presParOf" srcId="{CC8D8FE8-6F7C-4702-8E7F-32E4A0DCBC05}" destId="{30F4DF20-3F90-4B5B-94D0-F8BDCB83228C}" srcOrd="1" destOrd="0" presId="urn:microsoft.com/office/officeart/2005/8/layout/vList3"/>
    <dgm:cxn modelId="{5ADB0452-0D89-3745-A607-DB5BEF4BA523}" type="presParOf" srcId="{CC8D8FE8-6F7C-4702-8E7F-32E4A0DCBC05}" destId="{BBEB2137-6E60-4086-930D-D5682A910EEE}" srcOrd="2" destOrd="0" presId="urn:microsoft.com/office/officeart/2005/8/layout/vList3"/>
    <dgm:cxn modelId="{CB9415DC-9B07-D14A-AE08-3B28A6CF3DF6}" type="presParOf" srcId="{BBEB2137-6E60-4086-930D-D5682A910EEE}" destId="{0A82854F-D001-4DAF-A51E-D9FBB568A445}" srcOrd="0" destOrd="0" presId="urn:microsoft.com/office/officeart/2005/8/layout/vList3"/>
    <dgm:cxn modelId="{7876A437-D5E9-584E-81ED-168911E5D9A7}" type="presParOf" srcId="{BBEB2137-6E60-4086-930D-D5682A910EEE}" destId="{DA2C13CB-EC2F-45C3-9A4F-F7EDD8FAB9F8}" srcOrd="1" destOrd="0" presId="urn:microsoft.com/office/officeart/2005/8/layout/vList3"/>
    <dgm:cxn modelId="{C7DD256E-BD91-7E42-ABA2-594F5D2E8C99}" type="presParOf" srcId="{CC8D8FE8-6F7C-4702-8E7F-32E4A0DCBC05}" destId="{D1AD73FD-184F-44A9-B9AA-452CF6F48741}" srcOrd="3" destOrd="0" presId="urn:microsoft.com/office/officeart/2005/8/layout/vList3"/>
    <dgm:cxn modelId="{AC619184-7490-5D45-87FC-5B08C8559829}" type="presParOf" srcId="{CC8D8FE8-6F7C-4702-8E7F-32E4A0DCBC05}" destId="{271F1A52-DB86-4677-9C24-0C3C14F130BD}" srcOrd="4" destOrd="0" presId="urn:microsoft.com/office/officeart/2005/8/layout/vList3"/>
    <dgm:cxn modelId="{D1A3B0DA-2D7E-BE4E-AC84-E61F6B8464BC}" type="presParOf" srcId="{271F1A52-DB86-4677-9C24-0C3C14F130BD}" destId="{8258C43B-AF35-4E7C-A668-2BCEE31AD15F}" srcOrd="0" destOrd="0" presId="urn:microsoft.com/office/officeart/2005/8/layout/vList3"/>
    <dgm:cxn modelId="{2FCA2201-B242-B942-8731-19C244A0DA1D}" type="presParOf" srcId="{271F1A52-DB86-4677-9C24-0C3C14F130BD}" destId="{37E134E4-455A-428B-8007-2736CE743209}" srcOrd="1" destOrd="0" presId="urn:microsoft.com/office/officeart/2005/8/layout/vList3"/>
    <dgm:cxn modelId="{3FC75DDC-EE25-D24A-8E9F-71DD005B5E8C}" type="presParOf" srcId="{CC8D8FE8-6F7C-4702-8E7F-32E4A0DCBC05}" destId="{7AC52F65-E396-406A-9F44-F8609F4442E5}" srcOrd="5" destOrd="0" presId="urn:microsoft.com/office/officeart/2005/8/layout/vList3"/>
    <dgm:cxn modelId="{33409B78-9DC5-8943-98A4-10A6FFEC5F49}" type="presParOf" srcId="{CC8D8FE8-6F7C-4702-8E7F-32E4A0DCBC05}" destId="{77CB5259-C897-4974-8F4E-18EAB1A3B6CC}" srcOrd="6" destOrd="0" presId="urn:microsoft.com/office/officeart/2005/8/layout/vList3"/>
    <dgm:cxn modelId="{5CCEE19A-9E1E-B94A-8CB5-86050383C5C5}" type="presParOf" srcId="{77CB5259-C897-4974-8F4E-18EAB1A3B6CC}" destId="{52A4FB57-F399-48B0-88D2-01BE07EA9D8F}" srcOrd="0" destOrd="0" presId="urn:microsoft.com/office/officeart/2005/8/layout/vList3"/>
    <dgm:cxn modelId="{4A3E9796-527D-684A-9319-D3D184C7BA6B}" type="presParOf" srcId="{77CB5259-C897-4974-8F4E-18EAB1A3B6CC}" destId="{4624F518-F1B5-44C2-A57E-357DF94034D4}" srcOrd="1" destOrd="0" presId="urn:microsoft.com/office/officeart/2005/8/layout/vList3"/>
    <dgm:cxn modelId="{3E0B161E-8CCC-5E4F-BA22-4D7139FFFB85}" type="presParOf" srcId="{CC8D8FE8-6F7C-4702-8E7F-32E4A0DCBC05}" destId="{8E2BB59B-4C96-4EEA-A7EF-145EE74070F5}" srcOrd="7" destOrd="0" presId="urn:microsoft.com/office/officeart/2005/8/layout/vList3"/>
    <dgm:cxn modelId="{40EE3B74-2F53-C049-9F50-CDFBFF6AC68B}" type="presParOf" srcId="{CC8D8FE8-6F7C-4702-8E7F-32E4A0DCBC05}" destId="{409EAEDB-400D-4834-91FA-5283D76ED415}" srcOrd="8" destOrd="0" presId="urn:microsoft.com/office/officeart/2005/8/layout/vList3"/>
    <dgm:cxn modelId="{41BBA021-3DBF-2D41-A19F-33DAD674BC6D}" type="presParOf" srcId="{409EAEDB-400D-4834-91FA-5283D76ED415}" destId="{ECFB0903-FFAB-47BC-910C-823FF90BE480}" srcOrd="0" destOrd="0" presId="urn:microsoft.com/office/officeart/2005/8/layout/vList3"/>
    <dgm:cxn modelId="{B57607F7-7EBB-3545-86A2-C608E9C5CBE2}" type="presParOf" srcId="{409EAEDB-400D-4834-91FA-5283D76ED415}" destId="{8DCC33F4-7E76-49F3-B9E4-50CEA3CC3DA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FC7634-E269-4AB8-B742-2D5E7D88CF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B4FBAAA-4FE4-48C3-8D20-28527C9C158A}">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Write up to 500 </a:t>
          </a:r>
          <a:r>
            <a:rPr lang="en-US" dirty="0" err="1" smtClean="0"/>
            <a:t>wcharacters</a:t>
          </a:r>
          <a:r>
            <a:rPr lang="en-US" dirty="0" smtClean="0"/>
            <a:t> to comment on or describe a pin    </a:t>
          </a:r>
        </a:p>
      </dgm:t>
    </dgm:pt>
    <dgm:pt modelId="{66158BF0-6719-4E2D-B1DF-B1976A660615}" type="parTrans" cxnId="{0DD8B7A5-6C51-49BE-8669-FCD2B4D9C40E}">
      <dgm:prSet/>
      <dgm:spPr/>
      <dgm:t>
        <a:bodyPr/>
        <a:lstStyle/>
        <a:p>
          <a:endParaRPr lang="en-US"/>
        </a:p>
      </dgm:t>
    </dgm:pt>
    <dgm:pt modelId="{116728EA-46C3-4B44-9802-0C4225AC725D}" type="sibTrans" cxnId="{0DD8B7A5-6C51-49BE-8669-FCD2B4D9C40E}">
      <dgm:prSet/>
      <dgm:spPr/>
      <dgm:t>
        <a:bodyPr/>
        <a:lstStyle/>
        <a:p>
          <a:endParaRPr lang="en-US"/>
        </a:p>
      </dgm:t>
    </dgm:pt>
    <dgm:pt modelId="{B9822BF2-D846-4623-999A-8B0398BDA2B7}">
      <dgm:prSet phldrT="[Text]"/>
      <dgm:spPr/>
      <dgm:t>
        <a:bodyPr/>
        <a:lstStyle/>
        <a:p>
          <a:r>
            <a:rPr lang="en-US" dirty="0" smtClean="0"/>
            <a:t>Visual record of information and ideas</a:t>
          </a:r>
          <a:endParaRPr lang="en-US" dirty="0"/>
        </a:p>
      </dgm:t>
    </dgm:pt>
    <dgm:pt modelId="{6D253151-8D93-43F8-9EB7-D47269B04155}" type="parTrans" cxnId="{A6EA345D-12F6-4A09-94E3-2A1B4756020A}">
      <dgm:prSet/>
      <dgm:spPr/>
      <dgm:t>
        <a:bodyPr/>
        <a:lstStyle/>
        <a:p>
          <a:endParaRPr lang="en-US"/>
        </a:p>
      </dgm:t>
    </dgm:pt>
    <dgm:pt modelId="{927E6BED-FCC4-4911-B6D2-15B7C42DBE49}" type="sibTrans" cxnId="{A6EA345D-12F6-4A09-94E3-2A1B4756020A}">
      <dgm:prSet/>
      <dgm:spPr/>
      <dgm:t>
        <a:bodyPr/>
        <a:lstStyle/>
        <a:p>
          <a:endParaRPr lang="en-US"/>
        </a:p>
      </dgm:t>
    </dgm:pt>
    <dgm:pt modelId="{A42B3489-EFF9-49B2-A586-68FACD8E0F5D}">
      <dgm:prSet/>
      <dgm:spPr/>
      <dgm:t>
        <a:bodyPr/>
        <a:lstStyle/>
        <a:p>
          <a:r>
            <a:rPr lang="en-US" dirty="0" smtClean="0"/>
            <a:t>Social medium that allows users to share ideas and information </a:t>
          </a:r>
        </a:p>
      </dgm:t>
    </dgm:pt>
    <dgm:pt modelId="{2F12FEEF-E7A8-48E0-97DD-B55BB2317832}" type="parTrans" cxnId="{7B283FC2-C633-4D68-B1AB-75DEFB616C11}">
      <dgm:prSet/>
      <dgm:spPr/>
      <dgm:t>
        <a:bodyPr/>
        <a:lstStyle/>
        <a:p>
          <a:endParaRPr lang="en-US"/>
        </a:p>
      </dgm:t>
    </dgm:pt>
    <dgm:pt modelId="{E2564F80-2C1A-4648-8ED7-61ED87D39C87}" type="sibTrans" cxnId="{7B283FC2-C633-4D68-B1AB-75DEFB616C11}">
      <dgm:prSet/>
      <dgm:spPr/>
      <dgm:t>
        <a:bodyPr/>
        <a:lstStyle/>
        <a:p>
          <a:endParaRPr lang="en-US"/>
        </a:p>
      </dgm:t>
    </dgm:pt>
    <dgm:pt modelId="{D3909FD9-D566-4C0D-9E9E-E2F771B25FE3}">
      <dgm:prSet/>
      <dgm:spPr/>
      <dgm:t>
        <a:bodyPr/>
        <a:lstStyle/>
        <a:p>
          <a:r>
            <a:rPr lang="en-US" dirty="0" smtClean="0"/>
            <a:t>Place to collaborate on projects  </a:t>
          </a:r>
        </a:p>
      </dgm:t>
    </dgm:pt>
    <dgm:pt modelId="{D672E8DE-7877-4314-B822-2F804B663FEB}" type="parTrans" cxnId="{004AE8DB-88FB-4170-875C-463D57C12DAE}">
      <dgm:prSet/>
      <dgm:spPr/>
      <dgm:t>
        <a:bodyPr/>
        <a:lstStyle/>
        <a:p>
          <a:endParaRPr lang="en-US"/>
        </a:p>
      </dgm:t>
    </dgm:pt>
    <dgm:pt modelId="{66B069CC-61B3-4343-B991-1BC497E04FF0}" type="sibTrans" cxnId="{004AE8DB-88FB-4170-875C-463D57C12DAE}">
      <dgm:prSet/>
      <dgm:spPr/>
      <dgm:t>
        <a:bodyPr/>
        <a:lstStyle/>
        <a:p>
          <a:endParaRPr lang="en-US"/>
        </a:p>
      </dgm:t>
    </dgm:pt>
    <dgm:pt modelId="{1192FF87-9DF4-4E2E-8BF0-9B03F0AD1E37}">
      <dgm:prSet/>
      <dgm:spPr/>
      <dgm:t>
        <a:bodyPr/>
        <a:lstStyle/>
        <a:p>
          <a:r>
            <a:rPr lang="en-US" dirty="0" smtClean="0"/>
            <a:t>Tools to make boards that are open to everyone</a:t>
          </a:r>
        </a:p>
      </dgm:t>
    </dgm:pt>
    <dgm:pt modelId="{4A095897-9EA2-4E14-9610-7C9F741264CA}" type="parTrans" cxnId="{D0EFDA1D-2E48-4F79-9337-E9E76D256CAE}">
      <dgm:prSet/>
      <dgm:spPr/>
      <dgm:t>
        <a:bodyPr/>
        <a:lstStyle/>
        <a:p>
          <a:endParaRPr lang="en-US"/>
        </a:p>
      </dgm:t>
    </dgm:pt>
    <dgm:pt modelId="{E62187E7-96A1-4343-BFB0-073748CCD699}" type="sibTrans" cxnId="{D0EFDA1D-2E48-4F79-9337-E9E76D256CAE}">
      <dgm:prSet/>
      <dgm:spPr/>
      <dgm:t>
        <a:bodyPr/>
        <a:lstStyle/>
        <a:p>
          <a:endParaRPr lang="en-US"/>
        </a:p>
      </dgm:t>
    </dgm:pt>
    <dgm:pt modelId="{23117802-3866-4C0D-8446-51C7CE4E16CC}">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Tools to make boards open only</a:t>
          </a:r>
        </a:p>
        <a:p>
          <a:pPr marL="0" marR="0" indent="0" defTabSz="914400" eaLnBrk="1" fontAlgn="auto" latinLnBrk="0" hangingPunct="1">
            <a:lnSpc>
              <a:spcPct val="100000"/>
            </a:lnSpc>
            <a:spcBef>
              <a:spcPts val="0"/>
            </a:spcBef>
            <a:spcAft>
              <a:spcPts val="0"/>
            </a:spcAft>
            <a:buClrTx/>
            <a:buSzTx/>
            <a:buFontTx/>
            <a:buNone/>
            <a:tabLst/>
            <a:defRPr/>
          </a:pPr>
          <a:r>
            <a:rPr lang="en-US" dirty="0" smtClean="0"/>
            <a:t> to invited members</a:t>
          </a:r>
        </a:p>
      </dgm:t>
    </dgm:pt>
    <dgm:pt modelId="{63A32DC6-5BE7-41A8-AA45-2B3EA8FB8123}" type="parTrans" cxnId="{E1AA8CF1-F024-4E1E-9398-3FCC0CEB69F8}">
      <dgm:prSet/>
      <dgm:spPr/>
      <dgm:t>
        <a:bodyPr/>
        <a:lstStyle/>
        <a:p>
          <a:endParaRPr lang="en-US"/>
        </a:p>
      </dgm:t>
    </dgm:pt>
    <dgm:pt modelId="{8E8AE430-ED7E-4F0C-A7D5-F7D394E1E31F}" type="sibTrans" cxnId="{E1AA8CF1-F024-4E1E-9398-3FCC0CEB69F8}">
      <dgm:prSet/>
      <dgm:spPr/>
      <dgm:t>
        <a:bodyPr/>
        <a:lstStyle/>
        <a:p>
          <a:endParaRPr lang="en-US"/>
        </a:p>
      </dgm:t>
    </dgm:pt>
    <dgm:pt modelId="{3B0BA772-F924-4DFB-AE3B-5132F1331537}" type="pres">
      <dgm:prSet presAssocID="{58FC7634-E269-4AB8-B742-2D5E7D88CF7B}" presName="diagram" presStyleCnt="0">
        <dgm:presLayoutVars>
          <dgm:dir/>
          <dgm:resizeHandles val="exact"/>
        </dgm:presLayoutVars>
      </dgm:prSet>
      <dgm:spPr/>
      <dgm:t>
        <a:bodyPr/>
        <a:lstStyle/>
        <a:p>
          <a:endParaRPr lang="en-US"/>
        </a:p>
      </dgm:t>
    </dgm:pt>
    <dgm:pt modelId="{F81B2AE7-01F9-4DF3-8CA7-E63D91C9E261}" type="pres">
      <dgm:prSet presAssocID="{A42B3489-EFF9-49B2-A586-68FACD8E0F5D}" presName="node" presStyleLbl="node1" presStyleIdx="0" presStyleCnt="6" custLinFactNeighborX="0" custLinFactNeighborY="-1502">
        <dgm:presLayoutVars>
          <dgm:bulletEnabled val="1"/>
        </dgm:presLayoutVars>
      </dgm:prSet>
      <dgm:spPr/>
      <dgm:t>
        <a:bodyPr/>
        <a:lstStyle/>
        <a:p>
          <a:endParaRPr lang="en-US"/>
        </a:p>
      </dgm:t>
    </dgm:pt>
    <dgm:pt modelId="{FB9ABCB3-43A2-4F64-A46F-EF0088EDAF94}" type="pres">
      <dgm:prSet presAssocID="{E2564F80-2C1A-4648-8ED7-61ED87D39C87}" presName="sibTrans" presStyleCnt="0"/>
      <dgm:spPr/>
    </dgm:pt>
    <dgm:pt modelId="{889F75A2-4F0E-4940-8A4A-2D0BDD98CD96}" type="pres">
      <dgm:prSet presAssocID="{D3909FD9-D566-4C0D-9E9E-E2F771B25FE3}" presName="node" presStyleLbl="node1" presStyleIdx="1" presStyleCnt="6" custLinFactX="10000" custLinFactNeighborX="100000" custLinFactNeighborY="-1502">
        <dgm:presLayoutVars>
          <dgm:bulletEnabled val="1"/>
        </dgm:presLayoutVars>
      </dgm:prSet>
      <dgm:spPr/>
      <dgm:t>
        <a:bodyPr/>
        <a:lstStyle/>
        <a:p>
          <a:endParaRPr lang="en-US"/>
        </a:p>
      </dgm:t>
    </dgm:pt>
    <dgm:pt modelId="{6CC10469-8DC3-4C37-89C3-F8A469594C2A}" type="pres">
      <dgm:prSet presAssocID="{66B069CC-61B3-4343-B991-1BC497E04FF0}" presName="sibTrans" presStyleCnt="0"/>
      <dgm:spPr/>
    </dgm:pt>
    <dgm:pt modelId="{A9E0C261-8EC5-47F2-AAD6-B6423A2668E0}" type="pres">
      <dgm:prSet presAssocID="{1192FF87-9DF4-4E2E-8BF0-9B03F0AD1E37}" presName="node" presStyleLbl="node1" presStyleIdx="2" presStyleCnt="6" custLinFactX="-100000" custLinFactY="18188" custLinFactNeighborX="-120000" custLinFactNeighborY="100000">
        <dgm:presLayoutVars>
          <dgm:bulletEnabled val="1"/>
        </dgm:presLayoutVars>
      </dgm:prSet>
      <dgm:spPr/>
      <dgm:t>
        <a:bodyPr/>
        <a:lstStyle/>
        <a:p>
          <a:endParaRPr lang="en-US"/>
        </a:p>
      </dgm:t>
    </dgm:pt>
    <dgm:pt modelId="{B7CF9F34-AB94-439B-AE05-F7FDAF48B680}" type="pres">
      <dgm:prSet presAssocID="{E62187E7-96A1-4343-BFB0-073748CCD699}" presName="sibTrans" presStyleCnt="0"/>
      <dgm:spPr/>
    </dgm:pt>
    <dgm:pt modelId="{E1807AAF-EB20-40A6-8D09-792E4EC7083F}" type="pres">
      <dgm:prSet presAssocID="{23117802-3866-4C0D-8446-51C7CE4E16CC}" presName="node" presStyleLbl="node1" presStyleIdx="3" presStyleCnt="6" custLinFactX="12156" custLinFactNeighborX="100000" custLinFactNeighborY="414">
        <dgm:presLayoutVars>
          <dgm:bulletEnabled val="1"/>
        </dgm:presLayoutVars>
      </dgm:prSet>
      <dgm:spPr/>
      <dgm:t>
        <a:bodyPr/>
        <a:lstStyle/>
        <a:p>
          <a:endParaRPr lang="en-US"/>
        </a:p>
      </dgm:t>
    </dgm:pt>
    <dgm:pt modelId="{C2E84745-35ED-4748-9AD4-63C435CFEC93}" type="pres">
      <dgm:prSet presAssocID="{8E8AE430-ED7E-4F0C-A7D5-F7D394E1E31F}" presName="sibTrans" presStyleCnt="0"/>
      <dgm:spPr/>
    </dgm:pt>
    <dgm:pt modelId="{FC8BC073-798E-44A2-99FB-47727E8315F9}" type="pres">
      <dgm:prSet presAssocID="{7B4FBAAA-4FE4-48C3-8D20-28527C9C158A}" presName="node" presStyleLbl="node1" presStyleIdx="4" presStyleCnt="6" custLinFactX="10000" custLinFactNeighborX="100000" custLinFactNeighborY="6753">
        <dgm:presLayoutVars>
          <dgm:bulletEnabled val="1"/>
        </dgm:presLayoutVars>
      </dgm:prSet>
      <dgm:spPr/>
      <dgm:t>
        <a:bodyPr/>
        <a:lstStyle/>
        <a:p>
          <a:endParaRPr lang="en-US"/>
        </a:p>
      </dgm:t>
    </dgm:pt>
    <dgm:pt modelId="{FAE188BB-276C-4177-A154-82799B5A8D8F}" type="pres">
      <dgm:prSet presAssocID="{116728EA-46C3-4B44-9802-0C4225AC725D}" presName="sibTrans" presStyleCnt="0"/>
      <dgm:spPr/>
    </dgm:pt>
    <dgm:pt modelId="{3A652B25-E875-439F-ADE3-34023195ED8A}" type="pres">
      <dgm:prSet presAssocID="{B9822BF2-D846-4623-999A-8B0398BDA2B7}" presName="node" presStyleLbl="node1" presStyleIdx="5" presStyleCnt="6" custLinFactX="-10000" custLinFactY="-18168" custLinFactNeighborX="-100000" custLinFactNeighborY="-100000">
        <dgm:presLayoutVars>
          <dgm:bulletEnabled val="1"/>
        </dgm:presLayoutVars>
      </dgm:prSet>
      <dgm:spPr/>
      <dgm:t>
        <a:bodyPr/>
        <a:lstStyle/>
        <a:p>
          <a:endParaRPr lang="en-US"/>
        </a:p>
      </dgm:t>
    </dgm:pt>
  </dgm:ptLst>
  <dgm:cxnLst>
    <dgm:cxn modelId="{0DD8B7A5-6C51-49BE-8669-FCD2B4D9C40E}" srcId="{58FC7634-E269-4AB8-B742-2D5E7D88CF7B}" destId="{7B4FBAAA-4FE4-48C3-8D20-28527C9C158A}" srcOrd="4" destOrd="0" parTransId="{66158BF0-6719-4E2D-B1DF-B1976A660615}" sibTransId="{116728EA-46C3-4B44-9802-0C4225AC725D}"/>
    <dgm:cxn modelId="{E1AA8CF1-F024-4E1E-9398-3FCC0CEB69F8}" srcId="{58FC7634-E269-4AB8-B742-2D5E7D88CF7B}" destId="{23117802-3866-4C0D-8446-51C7CE4E16CC}" srcOrd="3" destOrd="0" parTransId="{63A32DC6-5BE7-41A8-AA45-2B3EA8FB8123}" sibTransId="{8E8AE430-ED7E-4F0C-A7D5-F7D394E1E31F}"/>
    <dgm:cxn modelId="{D0EFDA1D-2E48-4F79-9337-E9E76D256CAE}" srcId="{58FC7634-E269-4AB8-B742-2D5E7D88CF7B}" destId="{1192FF87-9DF4-4E2E-8BF0-9B03F0AD1E37}" srcOrd="2" destOrd="0" parTransId="{4A095897-9EA2-4E14-9610-7C9F741264CA}" sibTransId="{E62187E7-96A1-4343-BFB0-073748CCD699}"/>
    <dgm:cxn modelId="{F1EAA478-8836-084E-BF2D-F489F62AE203}" type="presOf" srcId="{D3909FD9-D566-4C0D-9E9E-E2F771B25FE3}" destId="{889F75A2-4F0E-4940-8A4A-2D0BDD98CD96}" srcOrd="0" destOrd="0" presId="urn:microsoft.com/office/officeart/2005/8/layout/default"/>
    <dgm:cxn modelId="{CA36EA44-3F44-7D4D-A3F6-D51C5C183E38}" type="presOf" srcId="{1192FF87-9DF4-4E2E-8BF0-9B03F0AD1E37}" destId="{A9E0C261-8EC5-47F2-AAD6-B6423A2668E0}" srcOrd="0" destOrd="0" presId="urn:microsoft.com/office/officeart/2005/8/layout/default"/>
    <dgm:cxn modelId="{004AE8DB-88FB-4170-875C-463D57C12DAE}" srcId="{58FC7634-E269-4AB8-B742-2D5E7D88CF7B}" destId="{D3909FD9-D566-4C0D-9E9E-E2F771B25FE3}" srcOrd="1" destOrd="0" parTransId="{D672E8DE-7877-4314-B822-2F804B663FEB}" sibTransId="{66B069CC-61B3-4343-B991-1BC497E04FF0}"/>
    <dgm:cxn modelId="{D2E4BC7D-242A-E141-83F5-E677915FE15B}" type="presOf" srcId="{23117802-3866-4C0D-8446-51C7CE4E16CC}" destId="{E1807AAF-EB20-40A6-8D09-792E4EC7083F}" srcOrd="0" destOrd="0" presId="urn:microsoft.com/office/officeart/2005/8/layout/default"/>
    <dgm:cxn modelId="{1FCF40F9-67CC-5648-9B56-AC658B4F35F1}" type="presOf" srcId="{58FC7634-E269-4AB8-B742-2D5E7D88CF7B}" destId="{3B0BA772-F924-4DFB-AE3B-5132F1331537}" srcOrd="0" destOrd="0" presId="urn:microsoft.com/office/officeart/2005/8/layout/default"/>
    <dgm:cxn modelId="{7B283FC2-C633-4D68-B1AB-75DEFB616C11}" srcId="{58FC7634-E269-4AB8-B742-2D5E7D88CF7B}" destId="{A42B3489-EFF9-49B2-A586-68FACD8E0F5D}" srcOrd="0" destOrd="0" parTransId="{2F12FEEF-E7A8-48E0-97DD-B55BB2317832}" sibTransId="{E2564F80-2C1A-4648-8ED7-61ED87D39C87}"/>
    <dgm:cxn modelId="{1A4BEA8F-BAC5-5346-B402-FC62624B25C9}" type="presOf" srcId="{B9822BF2-D846-4623-999A-8B0398BDA2B7}" destId="{3A652B25-E875-439F-ADE3-34023195ED8A}" srcOrd="0" destOrd="0" presId="urn:microsoft.com/office/officeart/2005/8/layout/default"/>
    <dgm:cxn modelId="{A6EA345D-12F6-4A09-94E3-2A1B4756020A}" srcId="{58FC7634-E269-4AB8-B742-2D5E7D88CF7B}" destId="{B9822BF2-D846-4623-999A-8B0398BDA2B7}" srcOrd="5" destOrd="0" parTransId="{6D253151-8D93-43F8-9EB7-D47269B04155}" sibTransId="{927E6BED-FCC4-4911-B6D2-15B7C42DBE49}"/>
    <dgm:cxn modelId="{E9927701-80D3-AE40-B5E6-1E245AB85E92}" type="presOf" srcId="{7B4FBAAA-4FE4-48C3-8D20-28527C9C158A}" destId="{FC8BC073-798E-44A2-99FB-47727E8315F9}" srcOrd="0" destOrd="0" presId="urn:microsoft.com/office/officeart/2005/8/layout/default"/>
    <dgm:cxn modelId="{C4045D06-1173-EF42-A247-432AE3078DB4}" type="presOf" srcId="{A42B3489-EFF9-49B2-A586-68FACD8E0F5D}" destId="{F81B2AE7-01F9-4DF3-8CA7-E63D91C9E261}" srcOrd="0" destOrd="0" presId="urn:microsoft.com/office/officeart/2005/8/layout/default"/>
    <dgm:cxn modelId="{1AFE6144-8AD9-5B4D-A0FD-DEDED31BD0F8}" type="presParOf" srcId="{3B0BA772-F924-4DFB-AE3B-5132F1331537}" destId="{F81B2AE7-01F9-4DF3-8CA7-E63D91C9E261}" srcOrd="0" destOrd="0" presId="urn:microsoft.com/office/officeart/2005/8/layout/default"/>
    <dgm:cxn modelId="{40F521CF-8AF6-3D4E-8490-F8C093C96B7B}" type="presParOf" srcId="{3B0BA772-F924-4DFB-AE3B-5132F1331537}" destId="{FB9ABCB3-43A2-4F64-A46F-EF0088EDAF94}" srcOrd="1" destOrd="0" presId="urn:microsoft.com/office/officeart/2005/8/layout/default"/>
    <dgm:cxn modelId="{D29B1D20-567E-5E40-990F-3BBEE8E42B85}" type="presParOf" srcId="{3B0BA772-F924-4DFB-AE3B-5132F1331537}" destId="{889F75A2-4F0E-4940-8A4A-2D0BDD98CD96}" srcOrd="2" destOrd="0" presId="urn:microsoft.com/office/officeart/2005/8/layout/default"/>
    <dgm:cxn modelId="{55B3812D-7BFA-9D4D-B515-7317D47A4E09}" type="presParOf" srcId="{3B0BA772-F924-4DFB-AE3B-5132F1331537}" destId="{6CC10469-8DC3-4C37-89C3-F8A469594C2A}" srcOrd="3" destOrd="0" presId="urn:microsoft.com/office/officeart/2005/8/layout/default"/>
    <dgm:cxn modelId="{B12E4F8C-5AFA-C447-8411-EA7C2540838D}" type="presParOf" srcId="{3B0BA772-F924-4DFB-AE3B-5132F1331537}" destId="{A9E0C261-8EC5-47F2-AAD6-B6423A2668E0}" srcOrd="4" destOrd="0" presId="urn:microsoft.com/office/officeart/2005/8/layout/default"/>
    <dgm:cxn modelId="{27EBE664-5992-AE4A-914F-8D0C55C522D6}" type="presParOf" srcId="{3B0BA772-F924-4DFB-AE3B-5132F1331537}" destId="{B7CF9F34-AB94-439B-AE05-F7FDAF48B680}" srcOrd="5" destOrd="0" presId="urn:microsoft.com/office/officeart/2005/8/layout/default"/>
    <dgm:cxn modelId="{F0399388-676B-5741-AF2E-DB91AC6AA892}" type="presParOf" srcId="{3B0BA772-F924-4DFB-AE3B-5132F1331537}" destId="{E1807AAF-EB20-40A6-8D09-792E4EC7083F}" srcOrd="6" destOrd="0" presId="urn:microsoft.com/office/officeart/2005/8/layout/default"/>
    <dgm:cxn modelId="{9CDE9571-17E9-9048-A1FA-6A3267A27CBC}" type="presParOf" srcId="{3B0BA772-F924-4DFB-AE3B-5132F1331537}" destId="{C2E84745-35ED-4748-9AD4-63C435CFEC93}" srcOrd="7" destOrd="0" presId="urn:microsoft.com/office/officeart/2005/8/layout/default"/>
    <dgm:cxn modelId="{81687996-3B11-024C-AD4F-2A04F7297C71}" type="presParOf" srcId="{3B0BA772-F924-4DFB-AE3B-5132F1331537}" destId="{FC8BC073-798E-44A2-99FB-47727E8315F9}" srcOrd="8" destOrd="0" presId="urn:microsoft.com/office/officeart/2005/8/layout/default"/>
    <dgm:cxn modelId="{CD3F4457-A3C6-9D44-A3FB-EE9E53022C10}" type="presParOf" srcId="{3B0BA772-F924-4DFB-AE3B-5132F1331537}" destId="{FAE188BB-276C-4177-A154-82799B5A8D8F}" srcOrd="9" destOrd="0" presId="urn:microsoft.com/office/officeart/2005/8/layout/default"/>
    <dgm:cxn modelId="{8B031B8F-EDBB-2B45-A74B-47895D97778C}" type="presParOf" srcId="{3B0BA772-F924-4DFB-AE3B-5132F1331537}" destId="{3A652B25-E875-439F-ADE3-34023195ED8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B36ECD-6078-4D6A-90F7-F1FA647A3D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92C05E-9867-4FC5-98A9-E44243326667}">
      <dgm:prSet phldrT="[Text]"/>
      <dgm:spPr/>
      <dgm:t>
        <a:bodyPr/>
        <a:lstStyle/>
        <a:p>
          <a:r>
            <a:rPr lang="en-US" dirty="0" smtClean="0"/>
            <a:t>Collect Information</a:t>
          </a:r>
          <a:endParaRPr lang="en-US" dirty="0"/>
        </a:p>
      </dgm:t>
    </dgm:pt>
    <dgm:pt modelId="{3CED8900-3B65-48FB-B686-F51E881835E1}" type="parTrans" cxnId="{4EED0C18-5975-4392-9EDD-D057C7C81079}">
      <dgm:prSet/>
      <dgm:spPr/>
      <dgm:t>
        <a:bodyPr/>
        <a:lstStyle/>
        <a:p>
          <a:endParaRPr lang="en-US"/>
        </a:p>
      </dgm:t>
    </dgm:pt>
    <dgm:pt modelId="{C56DEDF5-8A2F-4F49-AEA5-F67ADA583890}" type="sibTrans" cxnId="{4EED0C18-5975-4392-9EDD-D057C7C81079}">
      <dgm:prSet/>
      <dgm:spPr/>
      <dgm:t>
        <a:bodyPr/>
        <a:lstStyle/>
        <a:p>
          <a:endParaRPr lang="en-US"/>
        </a:p>
      </dgm:t>
    </dgm:pt>
    <dgm:pt modelId="{03FFD292-6098-4456-9B41-5CD4CA3F768C}">
      <dgm:prSet phldrT="[Text]"/>
      <dgm:spPr/>
      <dgm:t>
        <a:bodyPr/>
        <a:lstStyle/>
        <a:p>
          <a:r>
            <a:rPr lang="en-US" dirty="0" smtClean="0"/>
            <a:t>Brainstorming and Collaboration</a:t>
          </a:r>
          <a:endParaRPr lang="en-US" dirty="0"/>
        </a:p>
      </dgm:t>
    </dgm:pt>
    <dgm:pt modelId="{7072D5A5-2285-450C-8815-08E7231C28DC}" type="parTrans" cxnId="{D04E51A7-B487-462A-8438-6E389897C683}">
      <dgm:prSet/>
      <dgm:spPr/>
      <dgm:t>
        <a:bodyPr/>
        <a:lstStyle/>
        <a:p>
          <a:endParaRPr lang="en-US"/>
        </a:p>
      </dgm:t>
    </dgm:pt>
    <dgm:pt modelId="{D22DD275-1DEF-4DC1-91ED-B955C9DCCC91}" type="sibTrans" cxnId="{D04E51A7-B487-462A-8438-6E389897C683}">
      <dgm:prSet/>
      <dgm:spPr/>
      <dgm:t>
        <a:bodyPr/>
        <a:lstStyle/>
        <a:p>
          <a:endParaRPr lang="en-US"/>
        </a:p>
      </dgm:t>
    </dgm:pt>
    <dgm:pt modelId="{61BCFCFC-72BD-4BE9-B280-6184BCF43B04}">
      <dgm:prSet phldrT="[Text]"/>
      <dgm:spPr/>
      <dgm:t>
        <a:bodyPr/>
        <a:lstStyle/>
        <a:p>
          <a:r>
            <a:rPr lang="en-US" dirty="0" smtClean="0"/>
            <a:t>Projects</a:t>
          </a:r>
          <a:endParaRPr lang="en-US" dirty="0"/>
        </a:p>
      </dgm:t>
    </dgm:pt>
    <dgm:pt modelId="{8FAD43A7-0BFF-4AC1-B5C9-187B28292210}" type="parTrans" cxnId="{D241FC12-76E6-481B-993E-C26AEC9ADCE6}">
      <dgm:prSet/>
      <dgm:spPr/>
      <dgm:t>
        <a:bodyPr/>
        <a:lstStyle/>
        <a:p>
          <a:endParaRPr lang="en-US"/>
        </a:p>
      </dgm:t>
    </dgm:pt>
    <dgm:pt modelId="{055E4D94-793A-4839-A492-917EFD61046C}" type="sibTrans" cxnId="{D241FC12-76E6-481B-993E-C26AEC9ADCE6}">
      <dgm:prSet/>
      <dgm:spPr/>
      <dgm:t>
        <a:bodyPr/>
        <a:lstStyle/>
        <a:p>
          <a:endParaRPr lang="en-US"/>
        </a:p>
      </dgm:t>
    </dgm:pt>
    <dgm:pt modelId="{D9D5C6B7-2E06-49AE-AA65-5AF459A5E9AE}">
      <dgm:prSet phldrT="[Text]"/>
      <dgm:spPr/>
      <dgm:t>
        <a:bodyPr/>
        <a:lstStyle/>
        <a:p>
          <a:r>
            <a:rPr lang="en-US" dirty="0" smtClean="0"/>
            <a:t>Locate Images and Videos</a:t>
          </a:r>
          <a:endParaRPr lang="en-US" dirty="0"/>
        </a:p>
      </dgm:t>
    </dgm:pt>
    <dgm:pt modelId="{A7B2D055-4B84-4D17-AB5F-6B1AAB1F253D}" type="parTrans" cxnId="{7566C2A8-9A0C-477B-BE4B-1FAF44649174}">
      <dgm:prSet/>
      <dgm:spPr/>
      <dgm:t>
        <a:bodyPr/>
        <a:lstStyle/>
        <a:p>
          <a:endParaRPr lang="en-US"/>
        </a:p>
      </dgm:t>
    </dgm:pt>
    <dgm:pt modelId="{36858847-C3A5-49ED-A7A5-8A5413A9C694}" type="sibTrans" cxnId="{7566C2A8-9A0C-477B-BE4B-1FAF44649174}">
      <dgm:prSet/>
      <dgm:spPr/>
      <dgm:t>
        <a:bodyPr/>
        <a:lstStyle/>
        <a:p>
          <a:endParaRPr lang="en-US"/>
        </a:p>
      </dgm:t>
    </dgm:pt>
    <dgm:pt modelId="{E859C414-A79D-4B55-9312-2C1E6CCF70BC}">
      <dgm:prSet phldrT="[Text]"/>
      <dgm:spPr/>
      <dgm:t>
        <a:bodyPr/>
        <a:lstStyle/>
        <a:p>
          <a:r>
            <a:rPr lang="en-US" dirty="0" smtClean="0"/>
            <a:t>Share Work</a:t>
          </a:r>
          <a:endParaRPr lang="en-US" dirty="0"/>
        </a:p>
      </dgm:t>
    </dgm:pt>
    <dgm:pt modelId="{63B8FA43-E628-409A-9AB6-0871AE452112}" type="parTrans" cxnId="{D7359904-CBB1-4243-8E23-58EF6CE60284}">
      <dgm:prSet/>
      <dgm:spPr/>
      <dgm:t>
        <a:bodyPr/>
        <a:lstStyle/>
        <a:p>
          <a:endParaRPr lang="en-US"/>
        </a:p>
      </dgm:t>
    </dgm:pt>
    <dgm:pt modelId="{E4CD8C1A-8093-4FF2-A8C3-9D5FEC8BDC24}" type="sibTrans" cxnId="{D7359904-CBB1-4243-8E23-58EF6CE60284}">
      <dgm:prSet/>
      <dgm:spPr/>
      <dgm:t>
        <a:bodyPr/>
        <a:lstStyle/>
        <a:p>
          <a:endParaRPr lang="en-US"/>
        </a:p>
      </dgm:t>
    </dgm:pt>
    <dgm:pt modelId="{620133FA-12F2-437B-953E-C35B9BCD4133}" type="pres">
      <dgm:prSet presAssocID="{D2B36ECD-6078-4D6A-90F7-F1FA647A3DEC}" presName="diagram" presStyleCnt="0">
        <dgm:presLayoutVars>
          <dgm:dir/>
          <dgm:resizeHandles val="exact"/>
        </dgm:presLayoutVars>
      </dgm:prSet>
      <dgm:spPr/>
      <dgm:t>
        <a:bodyPr/>
        <a:lstStyle/>
        <a:p>
          <a:endParaRPr lang="en-US"/>
        </a:p>
      </dgm:t>
    </dgm:pt>
    <dgm:pt modelId="{2A179360-0CC4-45BC-982E-A8FAC6FB0FE6}" type="pres">
      <dgm:prSet presAssocID="{4492C05E-9867-4FC5-98A9-E44243326667}" presName="node" presStyleLbl="node1" presStyleIdx="0" presStyleCnt="5">
        <dgm:presLayoutVars>
          <dgm:bulletEnabled val="1"/>
        </dgm:presLayoutVars>
      </dgm:prSet>
      <dgm:spPr/>
      <dgm:t>
        <a:bodyPr/>
        <a:lstStyle/>
        <a:p>
          <a:endParaRPr lang="en-US"/>
        </a:p>
      </dgm:t>
    </dgm:pt>
    <dgm:pt modelId="{591B628A-042E-4085-A909-B789E00C38D9}" type="pres">
      <dgm:prSet presAssocID="{C56DEDF5-8A2F-4F49-AEA5-F67ADA583890}" presName="sibTrans" presStyleCnt="0"/>
      <dgm:spPr/>
    </dgm:pt>
    <dgm:pt modelId="{186E8F92-47E8-4708-8C62-DE2131A63242}" type="pres">
      <dgm:prSet presAssocID="{03FFD292-6098-4456-9B41-5CD4CA3F768C}" presName="node" presStyleLbl="node1" presStyleIdx="1" presStyleCnt="5">
        <dgm:presLayoutVars>
          <dgm:bulletEnabled val="1"/>
        </dgm:presLayoutVars>
      </dgm:prSet>
      <dgm:spPr/>
      <dgm:t>
        <a:bodyPr/>
        <a:lstStyle/>
        <a:p>
          <a:endParaRPr lang="en-US"/>
        </a:p>
      </dgm:t>
    </dgm:pt>
    <dgm:pt modelId="{327086A3-0C12-432A-90FF-F6716C778A10}" type="pres">
      <dgm:prSet presAssocID="{D22DD275-1DEF-4DC1-91ED-B955C9DCCC91}" presName="sibTrans" presStyleCnt="0"/>
      <dgm:spPr/>
    </dgm:pt>
    <dgm:pt modelId="{F72822AB-9BDA-46B0-925F-150DBD1CE8CB}" type="pres">
      <dgm:prSet presAssocID="{61BCFCFC-72BD-4BE9-B280-6184BCF43B04}" presName="node" presStyleLbl="node1" presStyleIdx="2" presStyleCnt="5">
        <dgm:presLayoutVars>
          <dgm:bulletEnabled val="1"/>
        </dgm:presLayoutVars>
      </dgm:prSet>
      <dgm:spPr/>
      <dgm:t>
        <a:bodyPr/>
        <a:lstStyle/>
        <a:p>
          <a:endParaRPr lang="en-US"/>
        </a:p>
      </dgm:t>
    </dgm:pt>
    <dgm:pt modelId="{B90A69E1-2800-4951-B49F-8B4088FB0E15}" type="pres">
      <dgm:prSet presAssocID="{055E4D94-793A-4839-A492-917EFD61046C}" presName="sibTrans" presStyleCnt="0"/>
      <dgm:spPr/>
    </dgm:pt>
    <dgm:pt modelId="{BCF95DAB-DE83-4F2D-BFDF-A192B1E55E8E}" type="pres">
      <dgm:prSet presAssocID="{D9D5C6B7-2E06-49AE-AA65-5AF459A5E9AE}" presName="node" presStyleLbl="node1" presStyleIdx="3" presStyleCnt="5">
        <dgm:presLayoutVars>
          <dgm:bulletEnabled val="1"/>
        </dgm:presLayoutVars>
      </dgm:prSet>
      <dgm:spPr/>
      <dgm:t>
        <a:bodyPr/>
        <a:lstStyle/>
        <a:p>
          <a:endParaRPr lang="en-US"/>
        </a:p>
      </dgm:t>
    </dgm:pt>
    <dgm:pt modelId="{478AE445-F437-4166-8ABC-529D6D437A4F}" type="pres">
      <dgm:prSet presAssocID="{36858847-C3A5-49ED-A7A5-8A5413A9C694}" presName="sibTrans" presStyleCnt="0"/>
      <dgm:spPr/>
    </dgm:pt>
    <dgm:pt modelId="{FED548FF-D364-4043-B2D6-EEC940E80EF0}" type="pres">
      <dgm:prSet presAssocID="{E859C414-A79D-4B55-9312-2C1E6CCF70BC}" presName="node" presStyleLbl="node1" presStyleIdx="4" presStyleCnt="5">
        <dgm:presLayoutVars>
          <dgm:bulletEnabled val="1"/>
        </dgm:presLayoutVars>
      </dgm:prSet>
      <dgm:spPr/>
      <dgm:t>
        <a:bodyPr/>
        <a:lstStyle/>
        <a:p>
          <a:endParaRPr lang="en-US"/>
        </a:p>
      </dgm:t>
    </dgm:pt>
  </dgm:ptLst>
  <dgm:cxnLst>
    <dgm:cxn modelId="{D241FC12-76E6-481B-993E-C26AEC9ADCE6}" srcId="{D2B36ECD-6078-4D6A-90F7-F1FA647A3DEC}" destId="{61BCFCFC-72BD-4BE9-B280-6184BCF43B04}" srcOrd="2" destOrd="0" parTransId="{8FAD43A7-0BFF-4AC1-B5C9-187B28292210}" sibTransId="{055E4D94-793A-4839-A492-917EFD61046C}"/>
    <dgm:cxn modelId="{2F7FA635-CBF6-A542-80AE-0C75F38957CF}" type="presOf" srcId="{E859C414-A79D-4B55-9312-2C1E6CCF70BC}" destId="{FED548FF-D364-4043-B2D6-EEC940E80EF0}" srcOrd="0" destOrd="0" presId="urn:microsoft.com/office/officeart/2005/8/layout/default"/>
    <dgm:cxn modelId="{315898FD-51B4-5848-B796-9D5CD2606FB4}" type="presOf" srcId="{4492C05E-9867-4FC5-98A9-E44243326667}" destId="{2A179360-0CC4-45BC-982E-A8FAC6FB0FE6}" srcOrd="0" destOrd="0" presId="urn:microsoft.com/office/officeart/2005/8/layout/default"/>
    <dgm:cxn modelId="{D04E51A7-B487-462A-8438-6E389897C683}" srcId="{D2B36ECD-6078-4D6A-90F7-F1FA647A3DEC}" destId="{03FFD292-6098-4456-9B41-5CD4CA3F768C}" srcOrd="1" destOrd="0" parTransId="{7072D5A5-2285-450C-8815-08E7231C28DC}" sibTransId="{D22DD275-1DEF-4DC1-91ED-B955C9DCCC91}"/>
    <dgm:cxn modelId="{E2598246-9D43-1741-A493-48C0B51E31FA}" type="presOf" srcId="{D9D5C6B7-2E06-49AE-AA65-5AF459A5E9AE}" destId="{BCF95DAB-DE83-4F2D-BFDF-A192B1E55E8E}" srcOrd="0" destOrd="0" presId="urn:microsoft.com/office/officeart/2005/8/layout/default"/>
    <dgm:cxn modelId="{D7359904-CBB1-4243-8E23-58EF6CE60284}" srcId="{D2B36ECD-6078-4D6A-90F7-F1FA647A3DEC}" destId="{E859C414-A79D-4B55-9312-2C1E6CCF70BC}" srcOrd="4" destOrd="0" parTransId="{63B8FA43-E628-409A-9AB6-0871AE452112}" sibTransId="{E4CD8C1A-8093-4FF2-A8C3-9D5FEC8BDC24}"/>
    <dgm:cxn modelId="{2F2A9260-C137-AE4C-8327-E240362EFD6F}" type="presOf" srcId="{D2B36ECD-6078-4D6A-90F7-F1FA647A3DEC}" destId="{620133FA-12F2-437B-953E-C35B9BCD4133}" srcOrd="0" destOrd="0" presId="urn:microsoft.com/office/officeart/2005/8/layout/default"/>
    <dgm:cxn modelId="{EB6A76FD-8EF3-A940-94F2-64593E35ED46}" type="presOf" srcId="{03FFD292-6098-4456-9B41-5CD4CA3F768C}" destId="{186E8F92-47E8-4708-8C62-DE2131A63242}" srcOrd="0" destOrd="0" presId="urn:microsoft.com/office/officeart/2005/8/layout/default"/>
    <dgm:cxn modelId="{4EED0C18-5975-4392-9EDD-D057C7C81079}" srcId="{D2B36ECD-6078-4D6A-90F7-F1FA647A3DEC}" destId="{4492C05E-9867-4FC5-98A9-E44243326667}" srcOrd="0" destOrd="0" parTransId="{3CED8900-3B65-48FB-B686-F51E881835E1}" sibTransId="{C56DEDF5-8A2F-4F49-AEA5-F67ADA583890}"/>
    <dgm:cxn modelId="{E68DBC23-FCE3-B345-A6DE-FB81B901249E}" type="presOf" srcId="{61BCFCFC-72BD-4BE9-B280-6184BCF43B04}" destId="{F72822AB-9BDA-46B0-925F-150DBD1CE8CB}" srcOrd="0" destOrd="0" presId="urn:microsoft.com/office/officeart/2005/8/layout/default"/>
    <dgm:cxn modelId="{7566C2A8-9A0C-477B-BE4B-1FAF44649174}" srcId="{D2B36ECD-6078-4D6A-90F7-F1FA647A3DEC}" destId="{D9D5C6B7-2E06-49AE-AA65-5AF459A5E9AE}" srcOrd="3" destOrd="0" parTransId="{A7B2D055-4B84-4D17-AB5F-6B1AAB1F253D}" sibTransId="{36858847-C3A5-49ED-A7A5-8A5413A9C694}"/>
    <dgm:cxn modelId="{DF8C99F7-F1A5-0345-8515-01EBE5DA7D4A}" type="presParOf" srcId="{620133FA-12F2-437B-953E-C35B9BCD4133}" destId="{2A179360-0CC4-45BC-982E-A8FAC6FB0FE6}" srcOrd="0" destOrd="0" presId="urn:microsoft.com/office/officeart/2005/8/layout/default"/>
    <dgm:cxn modelId="{7FDE8862-A46E-5E40-BF22-310A235D1CF6}" type="presParOf" srcId="{620133FA-12F2-437B-953E-C35B9BCD4133}" destId="{591B628A-042E-4085-A909-B789E00C38D9}" srcOrd="1" destOrd="0" presId="urn:microsoft.com/office/officeart/2005/8/layout/default"/>
    <dgm:cxn modelId="{83849DB8-3DF2-C74B-864E-3C35B96D6F90}" type="presParOf" srcId="{620133FA-12F2-437B-953E-C35B9BCD4133}" destId="{186E8F92-47E8-4708-8C62-DE2131A63242}" srcOrd="2" destOrd="0" presId="urn:microsoft.com/office/officeart/2005/8/layout/default"/>
    <dgm:cxn modelId="{D33ED6E7-7367-7145-BB27-8D580C5B319A}" type="presParOf" srcId="{620133FA-12F2-437B-953E-C35B9BCD4133}" destId="{327086A3-0C12-432A-90FF-F6716C778A10}" srcOrd="3" destOrd="0" presId="urn:microsoft.com/office/officeart/2005/8/layout/default"/>
    <dgm:cxn modelId="{BCD18904-1B99-D84B-BA1D-C396150DCC2C}" type="presParOf" srcId="{620133FA-12F2-437B-953E-C35B9BCD4133}" destId="{F72822AB-9BDA-46B0-925F-150DBD1CE8CB}" srcOrd="4" destOrd="0" presId="urn:microsoft.com/office/officeart/2005/8/layout/default"/>
    <dgm:cxn modelId="{7AABCB4A-67F6-0E49-8FF3-3E746E367A78}" type="presParOf" srcId="{620133FA-12F2-437B-953E-C35B9BCD4133}" destId="{B90A69E1-2800-4951-B49F-8B4088FB0E15}" srcOrd="5" destOrd="0" presId="urn:microsoft.com/office/officeart/2005/8/layout/default"/>
    <dgm:cxn modelId="{E1783801-9A79-6B45-9136-3D61EA001F5D}" type="presParOf" srcId="{620133FA-12F2-437B-953E-C35B9BCD4133}" destId="{BCF95DAB-DE83-4F2D-BFDF-A192B1E55E8E}" srcOrd="6" destOrd="0" presId="urn:microsoft.com/office/officeart/2005/8/layout/default"/>
    <dgm:cxn modelId="{0DA1384A-76D5-5F4F-9003-6F71244B94B1}" type="presParOf" srcId="{620133FA-12F2-437B-953E-C35B9BCD4133}" destId="{478AE445-F437-4166-8ABC-529D6D437A4F}" srcOrd="7" destOrd="0" presId="urn:microsoft.com/office/officeart/2005/8/layout/default"/>
    <dgm:cxn modelId="{C160F799-D6C9-994A-B1F3-7FE031F4E1E0}" type="presParOf" srcId="{620133FA-12F2-437B-953E-C35B9BCD4133}" destId="{FED548FF-D364-4043-B2D6-EEC940E80EF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031EB3-04D8-41FA-9E50-9CE9700B7E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CDB0FBC-EDE3-4592-9E29-FA5B851FD59F}">
      <dgm:prSet phldrT="[Text]"/>
      <dgm:spPr/>
      <dgm:t>
        <a:bodyPr/>
        <a:lstStyle/>
        <a:p>
          <a:r>
            <a:rPr lang="en-US" dirty="0" smtClean="0"/>
            <a:t>Books and Book Lists</a:t>
          </a:r>
          <a:endParaRPr lang="en-US" dirty="0"/>
        </a:p>
      </dgm:t>
    </dgm:pt>
    <dgm:pt modelId="{F845A3E5-D918-4C21-945E-10F4EFA04184}" type="parTrans" cxnId="{FEEAA60B-E273-461A-BD2C-CBD3D22467A6}">
      <dgm:prSet/>
      <dgm:spPr/>
      <dgm:t>
        <a:bodyPr/>
        <a:lstStyle/>
        <a:p>
          <a:endParaRPr lang="en-US"/>
        </a:p>
      </dgm:t>
    </dgm:pt>
    <dgm:pt modelId="{7E68241C-8F51-4BF6-A705-258020D393CF}" type="sibTrans" cxnId="{FEEAA60B-E273-461A-BD2C-CBD3D22467A6}">
      <dgm:prSet/>
      <dgm:spPr/>
      <dgm:t>
        <a:bodyPr/>
        <a:lstStyle/>
        <a:p>
          <a:endParaRPr lang="en-US"/>
        </a:p>
      </dgm:t>
    </dgm:pt>
    <dgm:pt modelId="{C009EC08-1DE5-48E0-8ACA-DE4AFADF0BA9}">
      <dgm:prSet phldrT="[Text]"/>
      <dgm:spPr/>
      <dgm:t>
        <a:bodyPr/>
        <a:lstStyle/>
        <a:p>
          <a:r>
            <a:rPr lang="en-US" dirty="0" smtClean="0"/>
            <a:t>Collaboration</a:t>
          </a:r>
          <a:endParaRPr lang="en-US" dirty="0"/>
        </a:p>
      </dgm:t>
    </dgm:pt>
    <dgm:pt modelId="{96BB5544-FE91-4A91-9AF3-9F092633A58C}" type="parTrans" cxnId="{B7FE3AE9-40C4-4DC4-9E91-6EFACB7E128E}">
      <dgm:prSet/>
      <dgm:spPr/>
      <dgm:t>
        <a:bodyPr/>
        <a:lstStyle/>
        <a:p>
          <a:endParaRPr lang="en-US"/>
        </a:p>
      </dgm:t>
    </dgm:pt>
    <dgm:pt modelId="{58B25DEC-10E0-4DFC-83AC-CC188008EFA6}" type="sibTrans" cxnId="{B7FE3AE9-40C4-4DC4-9E91-6EFACB7E128E}">
      <dgm:prSet/>
      <dgm:spPr/>
      <dgm:t>
        <a:bodyPr/>
        <a:lstStyle/>
        <a:p>
          <a:endParaRPr lang="en-US"/>
        </a:p>
      </dgm:t>
    </dgm:pt>
    <dgm:pt modelId="{43ED68AF-2D1C-4A67-B499-D78709A4850E}">
      <dgm:prSet phldrT="[Text]"/>
      <dgm:spPr/>
      <dgm:t>
        <a:bodyPr/>
        <a:lstStyle/>
        <a:p>
          <a:r>
            <a:rPr lang="en-US" dirty="0" smtClean="0"/>
            <a:t>Lesson Plans and Ideas</a:t>
          </a:r>
          <a:endParaRPr lang="en-US" dirty="0"/>
        </a:p>
      </dgm:t>
    </dgm:pt>
    <dgm:pt modelId="{9EBDD8E4-9C98-4EB9-91A1-BB5EA35E2F3D}" type="parTrans" cxnId="{5CDF8C42-A6A1-4A11-940E-CD62217A0D68}">
      <dgm:prSet/>
      <dgm:spPr/>
      <dgm:t>
        <a:bodyPr/>
        <a:lstStyle/>
        <a:p>
          <a:endParaRPr lang="en-US"/>
        </a:p>
      </dgm:t>
    </dgm:pt>
    <dgm:pt modelId="{3ADE3D43-FD74-4E8F-A0BF-6CB3F5A026E8}" type="sibTrans" cxnId="{5CDF8C42-A6A1-4A11-940E-CD62217A0D68}">
      <dgm:prSet/>
      <dgm:spPr/>
      <dgm:t>
        <a:bodyPr/>
        <a:lstStyle/>
        <a:p>
          <a:endParaRPr lang="en-US"/>
        </a:p>
      </dgm:t>
    </dgm:pt>
    <dgm:pt modelId="{A7EEED2F-9BA7-4283-9CCF-95B3FA5F7250}">
      <dgm:prSet phldrT="[Text]"/>
      <dgm:spPr/>
      <dgm:t>
        <a:bodyPr/>
        <a:lstStyle/>
        <a:p>
          <a:r>
            <a:rPr lang="en-US" dirty="0" smtClean="0"/>
            <a:t>Content</a:t>
          </a:r>
          <a:endParaRPr lang="en-US" dirty="0"/>
        </a:p>
      </dgm:t>
    </dgm:pt>
    <dgm:pt modelId="{7BB8E0B0-FD92-409D-8913-92D8125E9A5F}" type="parTrans" cxnId="{20FC0126-A862-4065-A72D-FB3CF9E93A2B}">
      <dgm:prSet/>
      <dgm:spPr/>
      <dgm:t>
        <a:bodyPr/>
        <a:lstStyle/>
        <a:p>
          <a:endParaRPr lang="en-US"/>
        </a:p>
      </dgm:t>
    </dgm:pt>
    <dgm:pt modelId="{807F7371-6D27-4316-A4FA-FB9983157E14}" type="sibTrans" cxnId="{20FC0126-A862-4065-A72D-FB3CF9E93A2B}">
      <dgm:prSet/>
      <dgm:spPr/>
      <dgm:t>
        <a:bodyPr/>
        <a:lstStyle/>
        <a:p>
          <a:endParaRPr lang="en-US"/>
        </a:p>
      </dgm:t>
    </dgm:pt>
    <dgm:pt modelId="{BE37D756-F133-4040-A863-193B4D3CBCD5}">
      <dgm:prSet phldrT="[Text]"/>
      <dgm:spPr/>
      <dgm:t>
        <a:bodyPr/>
        <a:lstStyle/>
        <a:p>
          <a:r>
            <a:rPr lang="en-US" dirty="0" smtClean="0"/>
            <a:t>Learning Games</a:t>
          </a:r>
          <a:endParaRPr lang="en-US" dirty="0"/>
        </a:p>
      </dgm:t>
    </dgm:pt>
    <dgm:pt modelId="{1CB1371C-15DD-4421-AFD3-6217D107F6DF}" type="parTrans" cxnId="{FD9DA987-A35C-4F88-AE7F-FEF3DFA3CB27}">
      <dgm:prSet/>
      <dgm:spPr/>
      <dgm:t>
        <a:bodyPr/>
        <a:lstStyle/>
        <a:p>
          <a:endParaRPr lang="en-US"/>
        </a:p>
      </dgm:t>
    </dgm:pt>
    <dgm:pt modelId="{B4F62C28-D7ED-433A-BAA2-37178306D400}" type="sibTrans" cxnId="{FD9DA987-A35C-4F88-AE7F-FEF3DFA3CB27}">
      <dgm:prSet/>
      <dgm:spPr/>
      <dgm:t>
        <a:bodyPr/>
        <a:lstStyle/>
        <a:p>
          <a:endParaRPr lang="en-US"/>
        </a:p>
      </dgm:t>
    </dgm:pt>
    <dgm:pt modelId="{AD0C7519-F9EC-4862-AC96-516FAF314C91}">
      <dgm:prSet/>
      <dgm:spPr/>
      <dgm:t>
        <a:bodyPr/>
        <a:lstStyle/>
        <a:p>
          <a:r>
            <a:rPr lang="en-US" dirty="0" smtClean="0"/>
            <a:t>Art and Images</a:t>
          </a:r>
          <a:endParaRPr lang="en-US" dirty="0"/>
        </a:p>
      </dgm:t>
    </dgm:pt>
    <dgm:pt modelId="{B6AD6376-545F-4B24-99BD-1C859206B6F6}" type="parTrans" cxnId="{0C49291A-F5EF-461E-A209-A49FB9A0E61F}">
      <dgm:prSet/>
      <dgm:spPr/>
      <dgm:t>
        <a:bodyPr/>
        <a:lstStyle/>
        <a:p>
          <a:endParaRPr lang="en-US"/>
        </a:p>
      </dgm:t>
    </dgm:pt>
    <dgm:pt modelId="{408EFC2E-8ECC-4E17-88E0-D1AEBFB3D364}" type="sibTrans" cxnId="{0C49291A-F5EF-461E-A209-A49FB9A0E61F}">
      <dgm:prSet/>
      <dgm:spPr/>
      <dgm:t>
        <a:bodyPr/>
        <a:lstStyle/>
        <a:p>
          <a:endParaRPr lang="en-US"/>
        </a:p>
      </dgm:t>
    </dgm:pt>
    <dgm:pt modelId="{A4F12C77-81DB-49FD-974E-0ABB02FBF49E}" type="pres">
      <dgm:prSet presAssocID="{36031EB3-04D8-41FA-9E50-9CE9700B7E08}" presName="diagram" presStyleCnt="0">
        <dgm:presLayoutVars>
          <dgm:dir/>
          <dgm:resizeHandles val="exact"/>
        </dgm:presLayoutVars>
      </dgm:prSet>
      <dgm:spPr/>
      <dgm:t>
        <a:bodyPr/>
        <a:lstStyle/>
        <a:p>
          <a:endParaRPr lang="en-US"/>
        </a:p>
      </dgm:t>
    </dgm:pt>
    <dgm:pt modelId="{EAE2F555-2CDE-4929-A6CA-B9B45055047D}" type="pres">
      <dgm:prSet presAssocID="{9CDB0FBC-EDE3-4592-9E29-FA5B851FD59F}" presName="node" presStyleLbl="node1" presStyleIdx="0" presStyleCnt="6">
        <dgm:presLayoutVars>
          <dgm:bulletEnabled val="1"/>
        </dgm:presLayoutVars>
      </dgm:prSet>
      <dgm:spPr/>
      <dgm:t>
        <a:bodyPr/>
        <a:lstStyle/>
        <a:p>
          <a:endParaRPr lang="en-US"/>
        </a:p>
      </dgm:t>
    </dgm:pt>
    <dgm:pt modelId="{DFC2C6D3-AE2F-4267-923B-05BA7125C8DC}" type="pres">
      <dgm:prSet presAssocID="{7E68241C-8F51-4BF6-A705-258020D393CF}" presName="sibTrans" presStyleCnt="0"/>
      <dgm:spPr/>
    </dgm:pt>
    <dgm:pt modelId="{1432FC62-E5B5-4D03-889A-0EB4B38CF09F}" type="pres">
      <dgm:prSet presAssocID="{C009EC08-1DE5-48E0-8ACA-DE4AFADF0BA9}" presName="node" presStyleLbl="node1" presStyleIdx="1" presStyleCnt="6">
        <dgm:presLayoutVars>
          <dgm:bulletEnabled val="1"/>
        </dgm:presLayoutVars>
      </dgm:prSet>
      <dgm:spPr/>
      <dgm:t>
        <a:bodyPr/>
        <a:lstStyle/>
        <a:p>
          <a:endParaRPr lang="en-US"/>
        </a:p>
      </dgm:t>
    </dgm:pt>
    <dgm:pt modelId="{C3950091-7CFE-4851-AED9-A7CD92EA0956}" type="pres">
      <dgm:prSet presAssocID="{58B25DEC-10E0-4DFC-83AC-CC188008EFA6}" presName="sibTrans" presStyleCnt="0"/>
      <dgm:spPr/>
    </dgm:pt>
    <dgm:pt modelId="{2EC7D3ED-01EC-4988-9BC2-B931D01A0554}" type="pres">
      <dgm:prSet presAssocID="{43ED68AF-2D1C-4A67-B499-D78709A4850E}" presName="node" presStyleLbl="node1" presStyleIdx="2" presStyleCnt="6">
        <dgm:presLayoutVars>
          <dgm:bulletEnabled val="1"/>
        </dgm:presLayoutVars>
      </dgm:prSet>
      <dgm:spPr/>
      <dgm:t>
        <a:bodyPr/>
        <a:lstStyle/>
        <a:p>
          <a:endParaRPr lang="en-US"/>
        </a:p>
      </dgm:t>
    </dgm:pt>
    <dgm:pt modelId="{F5423356-B6A8-4C0A-B459-E601D094A8A0}" type="pres">
      <dgm:prSet presAssocID="{3ADE3D43-FD74-4E8F-A0BF-6CB3F5A026E8}" presName="sibTrans" presStyleCnt="0"/>
      <dgm:spPr/>
    </dgm:pt>
    <dgm:pt modelId="{D57BA2C1-CC49-4B59-A868-FF3C6EA90B12}" type="pres">
      <dgm:prSet presAssocID="{AD0C7519-F9EC-4862-AC96-516FAF314C91}" presName="node" presStyleLbl="node1" presStyleIdx="3" presStyleCnt="6">
        <dgm:presLayoutVars>
          <dgm:bulletEnabled val="1"/>
        </dgm:presLayoutVars>
      </dgm:prSet>
      <dgm:spPr/>
      <dgm:t>
        <a:bodyPr/>
        <a:lstStyle/>
        <a:p>
          <a:endParaRPr lang="en-US"/>
        </a:p>
      </dgm:t>
    </dgm:pt>
    <dgm:pt modelId="{1FAF5D4E-5CC6-419E-B292-F93338E9D9ED}" type="pres">
      <dgm:prSet presAssocID="{408EFC2E-8ECC-4E17-88E0-D1AEBFB3D364}" presName="sibTrans" presStyleCnt="0"/>
      <dgm:spPr/>
    </dgm:pt>
    <dgm:pt modelId="{9DC1385A-50B4-4B51-A2D4-B7C8DC56D60C}" type="pres">
      <dgm:prSet presAssocID="{A7EEED2F-9BA7-4283-9CCF-95B3FA5F7250}" presName="node" presStyleLbl="node1" presStyleIdx="4" presStyleCnt="6">
        <dgm:presLayoutVars>
          <dgm:bulletEnabled val="1"/>
        </dgm:presLayoutVars>
      </dgm:prSet>
      <dgm:spPr/>
      <dgm:t>
        <a:bodyPr/>
        <a:lstStyle/>
        <a:p>
          <a:endParaRPr lang="en-US"/>
        </a:p>
      </dgm:t>
    </dgm:pt>
    <dgm:pt modelId="{F6945755-E0A8-42DC-8C4C-6D7501AA84B5}" type="pres">
      <dgm:prSet presAssocID="{807F7371-6D27-4316-A4FA-FB9983157E14}" presName="sibTrans" presStyleCnt="0"/>
      <dgm:spPr/>
    </dgm:pt>
    <dgm:pt modelId="{6047169F-4697-47AE-8730-1401F52DC852}" type="pres">
      <dgm:prSet presAssocID="{BE37D756-F133-4040-A863-193B4D3CBCD5}" presName="node" presStyleLbl="node1" presStyleIdx="5" presStyleCnt="6">
        <dgm:presLayoutVars>
          <dgm:bulletEnabled val="1"/>
        </dgm:presLayoutVars>
      </dgm:prSet>
      <dgm:spPr/>
      <dgm:t>
        <a:bodyPr/>
        <a:lstStyle/>
        <a:p>
          <a:endParaRPr lang="en-US"/>
        </a:p>
      </dgm:t>
    </dgm:pt>
  </dgm:ptLst>
  <dgm:cxnLst>
    <dgm:cxn modelId="{36969F16-C2B4-F247-A118-7AA8C2BFBE50}" type="presOf" srcId="{C009EC08-1DE5-48E0-8ACA-DE4AFADF0BA9}" destId="{1432FC62-E5B5-4D03-889A-0EB4B38CF09F}" srcOrd="0" destOrd="0" presId="urn:microsoft.com/office/officeart/2005/8/layout/default"/>
    <dgm:cxn modelId="{FEEAA60B-E273-461A-BD2C-CBD3D22467A6}" srcId="{36031EB3-04D8-41FA-9E50-9CE9700B7E08}" destId="{9CDB0FBC-EDE3-4592-9E29-FA5B851FD59F}" srcOrd="0" destOrd="0" parTransId="{F845A3E5-D918-4C21-945E-10F4EFA04184}" sibTransId="{7E68241C-8F51-4BF6-A705-258020D393CF}"/>
    <dgm:cxn modelId="{D78A9201-1026-A447-B85B-C84EC032737C}" type="presOf" srcId="{36031EB3-04D8-41FA-9E50-9CE9700B7E08}" destId="{A4F12C77-81DB-49FD-974E-0ABB02FBF49E}" srcOrd="0" destOrd="0" presId="urn:microsoft.com/office/officeart/2005/8/layout/default"/>
    <dgm:cxn modelId="{0C49291A-F5EF-461E-A209-A49FB9A0E61F}" srcId="{36031EB3-04D8-41FA-9E50-9CE9700B7E08}" destId="{AD0C7519-F9EC-4862-AC96-516FAF314C91}" srcOrd="3" destOrd="0" parTransId="{B6AD6376-545F-4B24-99BD-1C859206B6F6}" sibTransId="{408EFC2E-8ECC-4E17-88E0-D1AEBFB3D364}"/>
    <dgm:cxn modelId="{B7FE3AE9-40C4-4DC4-9E91-6EFACB7E128E}" srcId="{36031EB3-04D8-41FA-9E50-9CE9700B7E08}" destId="{C009EC08-1DE5-48E0-8ACA-DE4AFADF0BA9}" srcOrd="1" destOrd="0" parTransId="{96BB5544-FE91-4A91-9AF3-9F092633A58C}" sibTransId="{58B25DEC-10E0-4DFC-83AC-CC188008EFA6}"/>
    <dgm:cxn modelId="{20FC0126-A862-4065-A72D-FB3CF9E93A2B}" srcId="{36031EB3-04D8-41FA-9E50-9CE9700B7E08}" destId="{A7EEED2F-9BA7-4283-9CCF-95B3FA5F7250}" srcOrd="4" destOrd="0" parTransId="{7BB8E0B0-FD92-409D-8913-92D8125E9A5F}" sibTransId="{807F7371-6D27-4316-A4FA-FB9983157E14}"/>
    <dgm:cxn modelId="{0C76AD4A-3641-474D-9599-E52E97D0699A}" type="presOf" srcId="{AD0C7519-F9EC-4862-AC96-516FAF314C91}" destId="{D57BA2C1-CC49-4B59-A868-FF3C6EA90B12}" srcOrd="0" destOrd="0" presId="urn:microsoft.com/office/officeart/2005/8/layout/default"/>
    <dgm:cxn modelId="{B970FADC-A710-DA4C-986E-0CC3EF88A875}" type="presOf" srcId="{43ED68AF-2D1C-4A67-B499-D78709A4850E}" destId="{2EC7D3ED-01EC-4988-9BC2-B931D01A0554}" srcOrd="0" destOrd="0" presId="urn:microsoft.com/office/officeart/2005/8/layout/default"/>
    <dgm:cxn modelId="{5CDF8C42-A6A1-4A11-940E-CD62217A0D68}" srcId="{36031EB3-04D8-41FA-9E50-9CE9700B7E08}" destId="{43ED68AF-2D1C-4A67-B499-D78709A4850E}" srcOrd="2" destOrd="0" parTransId="{9EBDD8E4-9C98-4EB9-91A1-BB5EA35E2F3D}" sibTransId="{3ADE3D43-FD74-4E8F-A0BF-6CB3F5A026E8}"/>
    <dgm:cxn modelId="{8BB08C49-E1C0-2A48-91FD-DC656A3C2675}" type="presOf" srcId="{BE37D756-F133-4040-A863-193B4D3CBCD5}" destId="{6047169F-4697-47AE-8730-1401F52DC852}" srcOrd="0" destOrd="0" presId="urn:microsoft.com/office/officeart/2005/8/layout/default"/>
    <dgm:cxn modelId="{5C826F2B-4BCE-F84F-B0FC-EFFD7BAD2C18}" type="presOf" srcId="{A7EEED2F-9BA7-4283-9CCF-95B3FA5F7250}" destId="{9DC1385A-50B4-4B51-A2D4-B7C8DC56D60C}" srcOrd="0" destOrd="0" presId="urn:microsoft.com/office/officeart/2005/8/layout/default"/>
    <dgm:cxn modelId="{C3BA8EE8-EDD2-B141-AF0F-41DB6DB46548}" type="presOf" srcId="{9CDB0FBC-EDE3-4592-9E29-FA5B851FD59F}" destId="{EAE2F555-2CDE-4929-A6CA-B9B45055047D}" srcOrd="0" destOrd="0" presId="urn:microsoft.com/office/officeart/2005/8/layout/default"/>
    <dgm:cxn modelId="{FD9DA987-A35C-4F88-AE7F-FEF3DFA3CB27}" srcId="{36031EB3-04D8-41FA-9E50-9CE9700B7E08}" destId="{BE37D756-F133-4040-A863-193B4D3CBCD5}" srcOrd="5" destOrd="0" parTransId="{1CB1371C-15DD-4421-AFD3-6217D107F6DF}" sibTransId="{B4F62C28-D7ED-433A-BAA2-37178306D400}"/>
    <dgm:cxn modelId="{D9802EA8-DD52-5A4C-95DB-109CF7B6D326}" type="presParOf" srcId="{A4F12C77-81DB-49FD-974E-0ABB02FBF49E}" destId="{EAE2F555-2CDE-4929-A6CA-B9B45055047D}" srcOrd="0" destOrd="0" presId="urn:microsoft.com/office/officeart/2005/8/layout/default"/>
    <dgm:cxn modelId="{73EB4F13-05EB-ED4E-89EF-219899A93E24}" type="presParOf" srcId="{A4F12C77-81DB-49FD-974E-0ABB02FBF49E}" destId="{DFC2C6D3-AE2F-4267-923B-05BA7125C8DC}" srcOrd="1" destOrd="0" presId="urn:microsoft.com/office/officeart/2005/8/layout/default"/>
    <dgm:cxn modelId="{5008CA76-6014-4145-969F-0E3E24B0B005}" type="presParOf" srcId="{A4F12C77-81DB-49FD-974E-0ABB02FBF49E}" destId="{1432FC62-E5B5-4D03-889A-0EB4B38CF09F}" srcOrd="2" destOrd="0" presId="urn:microsoft.com/office/officeart/2005/8/layout/default"/>
    <dgm:cxn modelId="{116977F7-2823-4044-B710-F8CD59E03F5B}" type="presParOf" srcId="{A4F12C77-81DB-49FD-974E-0ABB02FBF49E}" destId="{C3950091-7CFE-4851-AED9-A7CD92EA0956}" srcOrd="3" destOrd="0" presId="urn:microsoft.com/office/officeart/2005/8/layout/default"/>
    <dgm:cxn modelId="{4D4DFFB5-D881-BE46-B82C-5B89F1EE0EE0}" type="presParOf" srcId="{A4F12C77-81DB-49FD-974E-0ABB02FBF49E}" destId="{2EC7D3ED-01EC-4988-9BC2-B931D01A0554}" srcOrd="4" destOrd="0" presId="urn:microsoft.com/office/officeart/2005/8/layout/default"/>
    <dgm:cxn modelId="{CC31FE77-4794-704C-8C9B-A8A19EAABD80}" type="presParOf" srcId="{A4F12C77-81DB-49FD-974E-0ABB02FBF49E}" destId="{F5423356-B6A8-4C0A-B459-E601D094A8A0}" srcOrd="5" destOrd="0" presId="urn:microsoft.com/office/officeart/2005/8/layout/default"/>
    <dgm:cxn modelId="{40FD0932-85EC-4784-867A-C9A13DFB69D2}" type="presParOf" srcId="{A4F12C77-81DB-49FD-974E-0ABB02FBF49E}" destId="{D57BA2C1-CC49-4B59-A868-FF3C6EA90B12}" srcOrd="6" destOrd="0" presId="urn:microsoft.com/office/officeart/2005/8/layout/default"/>
    <dgm:cxn modelId="{E2CC6CA6-66FB-49DC-84D5-6D9C32830476}" type="presParOf" srcId="{A4F12C77-81DB-49FD-974E-0ABB02FBF49E}" destId="{1FAF5D4E-5CC6-419E-B292-F93338E9D9ED}" srcOrd="7" destOrd="0" presId="urn:microsoft.com/office/officeart/2005/8/layout/default"/>
    <dgm:cxn modelId="{179CE87F-B8D2-694B-BF22-343BDB9F5B54}" type="presParOf" srcId="{A4F12C77-81DB-49FD-974E-0ABB02FBF49E}" destId="{9DC1385A-50B4-4B51-A2D4-B7C8DC56D60C}" srcOrd="8" destOrd="0" presId="urn:microsoft.com/office/officeart/2005/8/layout/default"/>
    <dgm:cxn modelId="{F34D1328-7BC6-E442-856B-DE71E0E18DFC}" type="presParOf" srcId="{A4F12C77-81DB-49FD-974E-0ABB02FBF49E}" destId="{F6945755-E0A8-42DC-8C4C-6D7501AA84B5}" srcOrd="9" destOrd="0" presId="urn:microsoft.com/office/officeart/2005/8/layout/default"/>
    <dgm:cxn modelId="{DA356650-3228-9349-BDDF-DCC58DD2DA43}" type="presParOf" srcId="{A4F12C77-81DB-49FD-974E-0ABB02FBF49E}" destId="{6047169F-4697-47AE-8730-1401F52DC85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B7854F-0753-46F9-B2AD-643B8CAE2038}" type="doc">
      <dgm:prSet loTypeId="urn:microsoft.com/office/officeart/2005/8/layout/vList3" loCatId="list" qsTypeId="urn:microsoft.com/office/officeart/2005/8/quickstyle/simple1" qsCatId="simple" csTypeId="urn:microsoft.com/office/officeart/2005/8/colors/accent1_2" csCatId="accent1" phldr="1"/>
      <dgm:spPr/>
    </dgm:pt>
    <dgm:pt modelId="{42EE1367-96C1-4247-827E-73048E2E2800}">
      <dgm:prSet phldrT="[Text]"/>
      <dgm:spPr/>
      <dgm:t>
        <a:bodyPr/>
        <a:lstStyle/>
        <a:p>
          <a:endParaRPr lang="en-US" b="1" dirty="0" smtClean="0">
            <a:solidFill>
              <a:schemeClr val="bg1"/>
            </a:solidFill>
          </a:endParaRPr>
        </a:p>
      </dgm:t>
    </dgm:pt>
    <dgm:pt modelId="{5A2F5B15-CE7D-4D1C-B998-16F52A660E62}" type="parTrans" cxnId="{C2ABC114-B7B0-4EBF-97FA-6CBBBEF6EF1A}">
      <dgm:prSet/>
      <dgm:spPr/>
      <dgm:t>
        <a:bodyPr/>
        <a:lstStyle/>
        <a:p>
          <a:endParaRPr lang="en-US"/>
        </a:p>
      </dgm:t>
    </dgm:pt>
    <dgm:pt modelId="{C51CDB98-03F0-4A54-9F64-43D95EEC999E}" type="sibTrans" cxnId="{C2ABC114-B7B0-4EBF-97FA-6CBBBEF6EF1A}">
      <dgm:prSet/>
      <dgm:spPr/>
      <dgm:t>
        <a:bodyPr/>
        <a:lstStyle/>
        <a:p>
          <a:endParaRPr lang="en-US"/>
        </a:p>
      </dgm:t>
    </dgm:pt>
    <dgm:pt modelId="{7CA1063A-D668-4E55-9B0E-85BEA15ED95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dirty="0" smtClean="0"/>
        </a:p>
      </dgm:t>
    </dgm:pt>
    <dgm:pt modelId="{9BE3E6C5-AA88-4EC4-B9CC-9CD363822733}" type="parTrans" cxnId="{F9655C5A-880E-4958-83B9-C8F2C194977A}">
      <dgm:prSet/>
      <dgm:spPr/>
      <dgm:t>
        <a:bodyPr/>
        <a:lstStyle/>
        <a:p>
          <a:endParaRPr lang="en-US"/>
        </a:p>
      </dgm:t>
    </dgm:pt>
    <dgm:pt modelId="{7F0B7CEF-66EB-4EA7-A164-AAB921CB7688}" type="sibTrans" cxnId="{F9655C5A-880E-4958-83B9-C8F2C194977A}">
      <dgm:prSet/>
      <dgm:spPr/>
      <dgm:t>
        <a:bodyPr/>
        <a:lstStyle/>
        <a:p>
          <a:endParaRPr lang="en-US"/>
        </a:p>
      </dgm:t>
    </dgm:pt>
    <dgm:pt modelId="{AC413AF9-5DF0-416C-93E6-14880EE7F59B}">
      <dgm:prSet phldrT="[Text]" custT="1"/>
      <dgm:spPr/>
      <dgm:t>
        <a:bodyPr/>
        <a:lstStyle/>
        <a:p>
          <a:pPr algn="l" defTabSz="2044700">
            <a:lnSpc>
              <a:spcPct val="90000"/>
            </a:lnSpc>
            <a:spcBef>
              <a:spcPct val="0"/>
            </a:spcBef>
            <a:spcAft>
              <a:spcPct val="35000"/>
            </a:spcAft>
          </a:pPr>
          <a:r>
            <a:rPr lang="en-US" sz="4400" b="0" dirty="0" smtClean="0">
              <a:solidFill>
                <a:schemeClr val="bg1"/>
              </a:solidFill>
            </a:rPr>
            <a:t>                </a:t>
          </a:r>
          <a:r>
            <a:rPr lang="en-US" sz="4400" b="1" dirty="0" smtClean="0">
              <a:solidFill>
                <a:schemeClr val="bg1"/>
              </a:solidFill>
              <a:hlinkClick xmlns:r="http://schemas.openxmlformats.org/officeDocument/2006/relationships" r:id="rId1"/>
            </a:rPr>
            <a:t>Paris</a:t>
          </a:r>
          <a:endParaRPr lang="en-US" sz="4400" b="1" dirty="0">
            <a:solidFill>
              <a:schemeClr val="bg1"/>
            </a:solidFill>
          </a:endParaRPr>
        </a:p>
      </dgm:t>
    </dgm:pt>
    <dgm:pt modelId="{E5A6A90C-F0C9-4375-A0ED-89DA799EF87C}" type="parTrans" cxnId="{CAD40DB5-7879-449E-984C-C0408C829BFB}">
      <dgm:prSet/>
      <dgm:spPr/>
      <dgm:t>
        <a:bodyPr/>
        <a:lstStyle/>
        <a:p>
          <a:endParaRPr lang="en-US"/>
        </a:p>
      </dgm:t>
    </dgm:pt>
    <dgm:pt modelId="{2F106150-874F-44FC-A494-46287002CB62}" type="sibTrans" cxnId="{CAD40DB5-7879-449E-984C-C0408C829BFB}">
      <dgm:prSet/>
      <dgm:spPr/>
      <dgm:t>
        <a:bodyPr/>
        <a:lstStyle/>
        <a:p>
          <a:endParaRPr lang="en-US"/>
        </a:p>
      </dgm:t>
    </dgm:pt>
    <dgm:pt modelId="{8A653A27-FFFF-4D8B-ACEC-6DE3A7CA1549}">
      <dgm:prSet custT="1"/>
      <dgm:spPr/>
      <dgm:t>
        <a:bodyPr/>
        <a:lstStyle/>
        <a:p>
          <a:r>
            <a:rPr lang="en-US" sz="4400" b="1" dirty="0" err="1" smtClean="0">
              <a:hlinkClick xmlns:r="http://schemas.openxmlformats.org/officeDocument/2006/relationships" r:id="rId2"/>
            </a:rPr>
            <a:t>Towey</a:t>
          </a:r>
          <a:r>
            <a:rPr lang="en-US" sz="4400" b="1" dirty="0" smtClean="0">
              <a:hlinkClick xmlns:r="http://schemas.openxmlformats.org/officeDocument/2006/relationships" r:id="rId2"/>
            </a:rPr>
            <a:t> Schulz</a:t>
          </a:r>
          <a:endParaRPr lang="en-US" sz="4400" b="1" dirty="0"/>
        </a:p>
      </dgm:t>
    </dgm:pt>
    <dgm:pt modelId="{BE8618F0-4A5F-46BB-8267-86288DB658A5}" type="parTrans" cxnId="{BE2C8B0E-BA94-476E-B60A-937591D38EA1}">
      <dgm:prSet/>
      <dgm:spPr/>
      <dgm:t>
        <a:bodyPr/>
        <a:lstStyle/>
        <a:p>
          <a:endParaRPr lang="en-US"/>
        </a:p>
      </dgm:t>
    </dgm:pt>
    <dgm:pt modelId="{851F252C-DF3C-4D23-BA32-48A6A42F3E45}" type="sibTrans" cxnId="{BE2C8B0E-BA94-476E-B60A-937591D38EA1}">
      <dgm:prSet/>
      <dgm:spPr/>
      <dgm:t>
        <a:bodyPr/>
        <a:lstStyle/>
        <a:p>
          <a:endParaRPr lang="en-US"/>
        </a:p>
      </dgm:t>
    </dgm:pt>
    <dgm:pt modelId="{22729FAE-9B40-4D93-B01F-292FF2789772}" type="pres">
      <dgm:prSet presAssocID="{1EB7854F-0753-46F9-B2AD-643B8CAE2038}" presName="linearFlow" presStyleCnt="0">
        <dgm:presLayoutVars>
          <dgm:dir/>
          <dgm:resizeHandles val="exact"/>
        </dgm:presLayoutVars>
      </dgm:prSet>
      <dgm:spPr/>
    </dgm:pt>
    <dgm:pt modelId="{9EE38C0A-AF75-448F-AADC-FD614B0BA839}" type="pres">
      <dgm:prSet presAssocID="{42EE1367-96C1-4247-827E-73048E2E2800}" presName="composite" presStyleCnt="0"/>
      <dgm:spPr/>
    </dgm:pt>
    <dgm:pt modelId="{737641D7-33F8-42F2-A47E-AED5C76F5FED}" type="pres">
      <dgm:prSet presAssocID="{42EE1367-96C1-4247-827E-73048E2E2800}" presName="imgShp" presStyleLbl="fgImgPlace1" presStyleIdx="0"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43000" r="-43000"/>
          </a:stretch>
        </a:blipFill>
      </dgm:spPr>
    </dgm:pt>
    <dgm:pt modelId="{95758106-201F-4DC9-8442-9F6B4A668C1B}" type="pres">
      <dgm:prSet presAssocID="{42EE1367-96C1-4247-827E-73048E2E2800}" presName="txShp" presStyleLbl="node1" presStyleIdx="0" presStyleCnt="4" custLinFactNeighborX="1095" custLinFactNeighborY="-249">
        <dgm:presLayoutVars>
          <dgm:bulletEnabled val="1"/>
        </dgm:presLayoutVars>
      </dgm:prSet>
      <dgm:spPr/>
      <dgm:t>
        <a:bodyPr/>
        <a:lstStyle/>
        <a:p>
          <a:endParaRPr lang="en-US"/>
        </a:p>
      </dgm:t>
    </dgm:pt>
    <dgm:pt modelId="{5997C726-DC53-4B90-B53D-FAD0DD68F788}" type="pres">
      <dgm:prSet presAssocID="{C51CDB98-03F0-4A54-9F64-43D95EEC999E}" presName="spacing" presStyleCnt="0"/>
      <dgm:spPr/>
    </dgm:pt>
    <dgm:pt modelId="{03BA6FEE-9D08-4FD9-BE37-B8E96FF16B95}" type="pres">
      <dgm:prSet presAssocID="{7CA1063A-D668-4E55-9B0E-85BEA15ED950}" presName="composite" presStyleCnt="0"/>
      <dgm:spPr/>
    </dgm:pt>
    <dgm:pt modelId="{F5EEB84E-11B8-41FD-AC54-4F89B89612D8}" type="pres">
      <dgm:prSet presAssocID="{7CA1063A-D668-4E55-9B0E-85BEA15ED950}"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43000" r="-43000"/>
          </a:stretch>
        </a:blipFill>
      </dgm:spPr>
    </dgm:pt>
    <dgm:pt modelId="{C9744562-1E85-44C8-A719-B4F130573F30}" type="pres">
      <dgm:prSet presAssocID="{7CA1063A-D668-4E55-9B0E-85BEA15ED950}" presName="txShp" presStyleLbl="node1" presStyleIdx="1" presStyleCnt="4">
        <dgm:presLayoutVars>
          <dgm:bulletEnabled val="1"/>
        </dgm:presLayoutVars>
      </dgm:prSet>
      <dgm:spPr/>
      <dgm:t>
        <a:bodyPr/>
        <a:lstStyle/>
        <a:p>
          <a:endParaRPr lang="en-US"/>
        </a:p>
      </dgm:t>
    </dgm:pt>
    <dgm:pt modelId="{F4EA49D7-EEA4-4040-A52F-8F184AEFA14E}" type="pres">
      <dgm:prSet presAssocID="{7F0B7CEF-66EB-4EA7-A164-AAB921CB7688}" presName="spacing" presStyleCnt="0"/>
      <dgm:spPr/>
    </dgm:pt>
    <dgm:pt modelId="{B88227B3-D927-483E-84E3-98FAFD236978}" type="pres">
      <dgm:prSet presAssocID="{AC413AF9-5DF0-416C-93E6-14880EE7F59B}" presName="composite" presStyleCnt="0"/>
      <dgm:spPr/>
    </dgm:pt>
    <dgm:pt modelId="{11E5F1EB-ABAC-43FB-8E77-C492CADEACBD}" type="pres">
      <dgm:prSet presAssocID="{AC413AF9-5DF0-416C-93E6-14880EE7F59B}"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43000" r="-43000"/>
          </a:stretch>
        </a:blipFill>
      </dgm:spPr>
      <dgm:t>
        <a:bodyPr/>
        <a:lstStyle/>
        <a:p>
          <a:endParaRPr lang="en-US"/>
        </a:p>
      </dgm:t>
    </dgm:pt>
    <dgm:pt modelId="{30330142-9AF3-4483-A8CC-AA2DFA2DB4C7}" type="pres">
      <dgm:prSet presAssocID="{AC413AF9-5DF0-416C-93E6-14880EE7F59B}" presName="txShp" presStyleLbl="node1" presStyleIdx="2" presStyleCnt="4">
        <dgm:presLayoutVars>
          <dgm:bulletEnabled val="1"/>
        </dgm:presLayoutVars>
      </dgm:prSet>
      <dgm:spPr/>
      <dgm:t>
        <a:bodyPr/>
        <a:lstStyle/>
        <a:p>
          <a:endParaRPr lang="en-US"/>
        </a:p>
      </dgm:t>
    </dgm:pt>
    <dgm:pt modelId="{2D9E01A5-A40A-4358-AF1D-8D85446D173C}" type="pres">
      <dgm:prSet presAssocID="{2F106150-874F-44FC-A494-46287002CB62}" presName="spacing" presStyleCnt="0"/>
      <dgm:spPr/>
    </dgm:pt>
    <dgm:pt modelId="{8DB156A5-EA80-4F8A-8674-1406A193C825}" type="pres">
      <dgm:prSet presAssocID="{8A653A27-FFFF-4D8B-ACEC-6DE3A7CA1549}" presName="composite" presStyleCnt="0"/>
      <dgm:spPr/>
    </dgm:pt>
    <dgm:pt modelId="{40AF2127-DA03-40A3-89E0-00405F9A3B43}" type="pres">
      <dgm:prSet presAssocID="{8A653A27-FFFF-4D8B-ACEC-6DE3A7CA1549}" presName="imgShp" presStyleLbl="fgImgPlace1" presStyleIdx="3" presStyleCnt="4"/>
      <dgm:spPr>
        <a:blipFill rotWithShape="1">
          <a:blip xmlns:r="http://schemas.openxmlformats.org/officeDocument/2006/relationships" r:embed="rId4"/>
          <a:stretch>
            <a:fillRect/>
          </a:stretch>
        </a:blipFill>
      </dgm:spPr>
    </dgm:pt>
    <dgm:pt modelId="{A7100697-08D7-45F9-89B3-0814F89924C8}" type="pres">
      <dgm:prSet presAssocID="{8A653A27-FFFF-4D8B-ACEC-6DE3A7CA1549}" presName="txShp" presStyleLbl="node1" presStyleIdx="3" presStyleCnt="4">
        <dgm:presLayoutVars>
          <dgm:bulletEnabled val="1"/>
        </dgm:presLayoutVars>
      </dgm:prSet>
      <dgm:spPr/>
      <dgm:t>
        <a:bodyPr/>
        <a:lstStyle/>
        <a:p>
          <a:endParaRPr lang="en-US"/>
        </a:p>
      </dgm:t>
    </dgm:pt>
  </dgm:ptLst>
  <dgm:cxnLst>
    <dgm:cxn modelId="{7126B654-B216-6645-8E5E-56D60D4B0F56}" type="presOf" srcId="{8A653A27-FFFF-4D8B-ACEC-6DE3A7CA1549}" destId="{A7100697-08D7-45F9-89B3-0814F89924C8}" srcOrd="0" destOrd="0" presId="urn:microsoft.com/office/officeart/2005/8/layout/vList3"/>
    <dgm:cxn modelId="{2CA5032D-E2FE-794F-B966-0456829141EA}" type="presOf" srcId="{42EE1367-96C1-4247-827E-73048E2E2800}" destId="{95758106-201F-4DC9-8442-9F6B4A668C1B}" srcOrd="0" destOrd="0" presId="urn:microsoft.com/office/officeart/2005/8/layout/vList3"/>
    <dgm:cxn modelId="{C2ABC114-B7B0-4EBF-97FA-6CBBBEF6EF1A}" srcId="{1EB7854F-0753-46F9-B2AD-643B8CAE2038}" destId="{42EE1367-96C1-4247-827E-73048E2E2800}" srcOrd="0" destOrd="0" parTransId="{5A2F5B15-CE7D-4D1C-B998-16F52A660E62}" sibTransId="{C51CDB98-03F0-4A54-9F64-43D95EEC999E}"/>
    <dgm:cxn modelId="{ECADE524-1AAA-2E4F-9D31-7CE8BBE07EF6}" type="presOf" srcId="{7CA1063A-D668-4E55-9B0E-85BEA15ED950}" destId="{C9744562-1E85-44C8-A719-B4F130573F30}" srcOrd="0" destOrd="0" presId="urn:microsoft.com/office/officeart/2005/8/layout/vList3"/>
    <dgm:cxn modelId="{685811E7-07A0-F940-B60A-16D23BA2346A}" type="presOf" srcId="{1EB7854F-0753-46F9-B2AD-643B8CAE2038}" destId="{22729FAE-9B40-4D93-B01F-292FF2789772}" srcOrd="0" destOrd="0" presId="urn:microsoft.com/office/officeart/2005/8/layout/vList3"/>
    <dgm:cxn modelId="{3F654657-27CD-3F4F-9BE2-F340E3994EA1}" type="presOf" srcId="{AC413AF9-5DF0-416C-93E6-14880EE7F59B}" destId="{30330142-9AF3-4483-A8CC-AA2DFA2DB4C7}" srcOrd="0" destOrd="0" presId="urn:microsoft.com/office/officeart/2005/8/layout/vList3"/>
    <dgm:cxn modelId="{BE2C8B0E-BA94-476E-B60A-937591D38EA1}" srcId="{1EB7854F-0753-46F9-B2AD-643B8CAE2038}" destId="{8A653A27-FFFF-4D8B-ACEC-6DE3A7CA1549}" srcOrd="3" destOrd="0" parTransId="{BE8618F0-4A5F-46BB-8267-86288DB658A5}" sibTransId="{851F252C-DF3C-4D23-BA32-48A6A42F3E45}"/>
    <dgm:cxn modelId="{CAD40DB5-7879-449E-984C-C0408C829BFB}" srcId="{1EB7854F-0753-46F9-B2AD-643B8CAE2038}" destId="{AC413AF9-5DF0-416C-93E6-14880EE7F59B}" srcOrd="2" destOrd="0" parTransId="{E5A6A90C-F0C9-4375-A0ED-89DA799EF87C}" sibTransId="{2F106150-874F-44FC-A494-46287002CB62}"/>
    <dgm:cxn modelId="{F9655C5A-880E-4958-83B9-C8F2C194977A}" srcId="{1EB7854F-0753-46F9-B2AD-643B8CAE2038}" destId="{7CA1063A-D668-4E55-9B0E-85BEA15ED950}" srcOrd="1" destOrd="0" parTransId="{9BE3E6C5-AA88-4EC4-B9CC-9CD363822733}" sibTransId="{7F0B7CEF-66EB-4EA7-A164-AAB921CB7688}"/>
    <dgm:cxn modelId="{24B6714E-391A-CE47-BA6F-B7435A11810A}" type="presParOf" srcId="{22729FAE-9B40-4D93-B01F-292FF2789772}" destId="{9EE38C0A-AF75-448F-AADC-FD614B0BA839}" srcOrd="0" destOrd="0" presId="urn:microsoft.com/office/officeart/2005/8/layout/vList3"/>
    <dgm:cxn modelId="{17000B81-0D6C-7C48-980F-305D998B4BA1}" type="presParOf" srcId="{9EE38C0A-AF75-448F-AADC-FD614B0BA839}" destId="{737641D7-33F8-42F2-A47E-AED5C76F5FED}" srcOrd="0" destOrd="0" presId="urn:microsoft.com/office/officeart/2005/8/layout/vList3"/>
    <dgm:cxn modelId="{341EFA4A-4002-4F4D-89E5-B8E57150A1F2}" type="presParOf" srcId="{9EE38C0A-AF75-448F-AADC-FD614B0BA839}" destId="{95758106-201F-4DC9-8442-9F6B4A668C1B}" srcOrd="1" destOrd="0" presId="urn:microsoft.com/office/officeart/2005/8/layout/vList3"/>
    <dgm:cxn modelId="{3AACC777-0F34-B641-BBF1-6070C58ECC96}" type="presParOf" srcId="{22729FAE-9B40-4D93-B01F-292FF2789772}" destId="{5997C726-DC53-4B90-B53D-FAD0DD68F788}" srcOrd="1" destOrd="0" presId="urn:microsoft.com/office/officeart/2005/8/layout/vList3"/>
    <dgm:cxn modelId="{88AAA33F-B14D-8049-9217-276000C9E229}" type="presParOf" srcId="{22729FAE-9B40-4D93-B01F-292FF2789772}" destId="{03BA6FEE-9D08-4FD9-BE37-B8E96FF16B95}" srcOrd="2" destOrd="0" presId="urn:microsoft.com/office/officeart/2005/8/layout/vList3"/>
    <dgm:cxn modelId="{7AD9E9EB-AD5C-3346-8339-F1E5F5D4D585}" type="presParOf" srcId="{03BA6FEE-9D08-4FD9-BE37-B8E96FF16B95}" destId="{F5EEB84E-11B8-41FD-AC54-4F89B89612D8}" srcOrd="0" destOrd="0" presId="urn:microsoft.com/office/officeart/2005/8/layout/vList3"/>
    <dgm:cxn modelId="{55FF3112-837D-1946-82C2-168E25BE3D82}" type="presParOf" srcId="{03BA6FEE-9D08-4FD9-BE37-B8E96FF16B95}" destId="{C9744562-1E85-44C8-A719-B4F130573F30}" srcOrd="1" destOrd="0" presId="urn:microsoft.com/office/officeart/2005/8/layout/vList3"/>
    <dgm:cxn modelId="{557A0DAC-99F4-444C-B525-E2579116A51B}" type="presParOf" srcId="{22729FAE-9B40-4D93-B01F-292FF2789772}" destId="{F4EA49D7-EEA4-4040-A52F-8F184AEFA14E}" srcOrd="3" destOrd="0" presId="urn:microsoft.com/office/officeart/2005/8/layout/vList3"/>
    <dgm:cxn modelId="{4CAC02DA-B045-FF4C-97D9-35F2F5822B2D}" type="presParOf" srcId="{22729FAE-9B40-4D93-B01F-292FF2789772}" destId="{B88227B3-D927-483E-84E3-98FAFD236978}" srcOrd="4" destOrd="0" presId="urn:microsoft.com/office/officeart/2005/8/layout/vList3"/>
    <dgm:cxn modelId="{A1F25F9A-013B-5945-9B9F-7DD44D868972}" type="presParOf" srcId="{B88227B3-D927-483E-84E3-98FAFD236978}" destId="{11E5F1EB-ABAC-43FB-8E77-C492CADEACBD}" srcOrd="0" destOrd="0" presId="urn:microsoft.com/office/officeart/2005/8/layout/vList3"/>
    <dgm:cxn modelId="{5AF987B7-A189-714E-B19C-793B0C944FA9}" type="presParOf" srcId="{B88227B3-D927-483E-84E3-98FAFD236978}" destId="{30330142-9AF3-4483-A8CC-AA2DFA2DB4C7}" srcOrd="1" destOrd="0" presId="urn:microsoft.com/office/officeart/2005/8/layout/vList3"/>
    <dgm:cxn modelId="{9EB18ED2-2225-0749-B879-3111F3DEE594}" type="presParOf" srcId="{22729FAE-9B40-4D93-B01F-292FF2789772}" destId="{2D9E01A5-A40A-4358-AF1D-8D85446D173C}" srcOrd="5" destOrd="0" presId="urn:microsoft.com/office/officeart/2005/8/layout/vList3"/>
    <dgm:cxn modelId="{536B5680-4DDD-0946-90B5-DBE8C204F834}" type="presParOf" srcId="{22729FAE-9B40-4D93-B01F-292FF2789772}" destId="{8DB156A5-EA80-4F8A-8674-1406A193C825}" srcOrd="6" destOrd="0" presId="urn:microsoft.com/office/officeart/2005/8/layout/vList3"/>
    <dgm:cxn modelId="{BD0FF245-2B1C-DB43-96E5-4123EC5A28B5}" type="presParOf" srcId="{8DB156A5-EA80-4F8A-8674-1406A193C825}" destId="{40AF2127-DA03-40A3-89E0-00405F9A3B43}" srcOrd="0" destOrd="0" presId="urn:microsoft.com/office/officeart/2005/8/layout/vList3"/>
    <dgm:cxn modelId="{166617EE-9627-5E42-A60F-67CF5CEB0677}" type="presParOf" srcId="{8DB156A5-EA80-4F8A-8674-1406A193C825}" destId="{A7100697-08D7-45F9-89B3-0814F89924C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EF1243-AB60-4AAA-9CEF-4F1E6FC6E39D}" type="doc">
      <dgm:prSet loTypeId="urn:microsoft.com/office/officeart/2005/8/layout/vList3" loCatId="list" qsTypeId="urn:microsoft.com/office/officeart/2005/8/quickstyle/simple1" qsCatId="simple" csTypeId="urn:microsoft.com/office/officeart/2005/8/colors/accent1_2" csCatId="accent1" phldr="1"/>
      <dgm:spPr/>
    </dgm:pt>
    <dgm:pt modelId="{96B256E4-0616-472D-A783-B3EB10F5C395}">
      <dgm:prSet/>
      <dgm:spPr/>
      <dgm:t>
        <a:bodyPr/>
        <a:lstStyle/>
        <a:p>
          <a:r>
            <a:rPr lang="en-US" dirty="0" smtClean="0"/>
            <a:t>"I was really scared at first, because I had never used Pinterest, but it was so much fun." </a:t>
          </a:r>
        </a:p>
      </dgm:t>
    </dgm:pt>
    <dgm:pt modelId="{CD604596-F4D9-4240-8A9D-E35A9E3B8C3F}" type="parTrans" cxnId="{B1427A3D-559C-4121-94C5-84FFAFDFC1AD}">
      <dgm:prSet/>
      <dgm:spPr/>
      <dgm:t>
        <a:bodyPr/>
        <a:lstStyle/>
        <a:p>
          <a:endParaRPr lang="en-US"/>
        </a:p>
      </dgm:t>
    </dgm:pt>
    <dgm:pt modelId="{13BA5190-45C8-420C-9027-578B7D686D8B}" type="sibTrans" cxnId="{B1427A3D-559C-4121-94C5-84FFAFDFC1AD}">
      <dgm:prSet/>
      <dgm:spPr/>
      <dgm:t>
        <a:bodyPr/>
        <a:lstStyle/>
        <a:p>
          <a:endParaRPr lang="en-US"/>
        </a:p>
      </dgm:t>
    </dgm:pt>
    <dgm:pt modelId="{C242CAC0-2B64-4E5E-B5A7-CF884436FAD8}">
      <dgm:prSet/>
      <dgm:spPr/>
      <dgm:t>
        <a:bodyPr/>
        <a:lstStyle/>
        <a:p>
          <a:r>
            <a:rPr lang="en-US" dirty="0" smtClean="0"/>
            <a:t>"I never heard of Pinterest before this class, and now I am addicted."  </a:t>
          </a:r>
        </a:p>
      </dgm:t>
    </dgm:pt>
    <dgm:pt modelId="{58911081-7392-455B-8C2E-8E25CA1ECBF2}" type="parTrans" cxnId="{73D43EB0-E4D2-4972-A4E1-C7FAEBCB04F0}">
      <dgm:prSet/>
      <dgm:spPr/>
      <dgm:t>
        <a:bodyPr/>
        <a:lstStyle/>
        <a:p>
          <a:endParaRPr lang="en-US"/>
        </a:p>
      </dgm:t>
    </dgm:pt>
    <dgm:pt modelId="{5165407B-3DC2-4CF4-9B91-F601C3C30393}" type="sibTrans" cxnId="{73D43EB0-E4D2-4972-A4E1-C7FAEBCB04F0}">
      <dgm:prSet/>
      <dgm:spPr/>
      <dgm:t>
        <a:bodyPr/>
        <a:lstStyle/>
        <a:p>
          <a:endParaRPr lang="en-US"/>
        </a:p>
      </dgm:t>
    </dgm:pt>
    <dgm:pt modelId="{E87520A5-CE8C-4B76-88E8-E2657C4014A3}" type="pres">
      <dgm:prSet presAssocID="{2FEF1243-AB60-4AAA-9CEF-4F1E6FC6E39D}" presName="linearFlow" presStyleCnt="0">
        <dgm:presLayoutVars>
          <dgm:dir/>
          <dgm:resizeHandles val="exact"/>
        </dgm:presLayoutVars>
      </dgm:prSet>
      <dgm:spPr/>
    </dgm:pt>
    <dgm:pt modelId="{B88AF74E-37A5-4B2B-BDBE-C31ACA1D3103}" type="pres">
      <dgm:prSet presAssocID="{96B256E4-0616-472D-A783-B3EB10F5C395}" presName="composite" presStyleCnt="0"/>
      <dgm:spPr/>
    </dgm:pt>
    <dgm:pt modelId="{6F7A9F66-519E-4449-B657-E5BACFA344AE}" type="pres">
      <dgm:prSet presAssocID="{96B256E4-0616-472D-A783-B3EB10F5C395}"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48CF0607-D9C3-4D0D-A5ED-84ED1DFFA0CE}" type="pres">
      <dgm:prSet presAssocID="{96B256E4-0616-472D-A783-B3EB10F5C395}" presName="txShp" presStyleLbl="node1" presStyleIdx="0" presStyleCnt="2">
        <dgm:presLayoutVars>
          <dgm:bulletEnabled val="1"/>
        </dgm:presLayoutVars>
      </dgm:prSet>
      <dgm:spPr/>
      <dgm:t>
        <a:bodyPr/>
        <a:lstStyle/>
        <a:p>
          <a:endParaRPr lang="en-US"/>
        </a:p>
      </dgm:t>
    </dgm:pt>
    <dgm:pt modelId="{5ECBE91F-8574-42C4-943F-228E8C658F6F}" type="pres">
      <dgm:prSet presAssocID="{13BA5190-45C8-420C-9027-578B7D686D8B}" presName="spacing" presStyleCnt="0"/>
      <dgm:spPr/>
    </dgm:pt>
    <dgm:pt modelId="{EE37408D-EC1C-4208-A220-463D630367B0}" type="pres">
      <dgm:prSet presAssocID="{C242CAC0-2B64-4E5E-B5A7-CF884436FAD8}" presName="composite" presStyleCnt="0"/>
      <dgm:spPr/>
    </dgm:pt>
    <dgm:pt modelId="{F6D15452-1E7F-4F80-9CFA-E4ED5A23911D}" type="pres">
      <dgm:prSet presAssocID="{C242CAC0-2B64-4E5E-B5A7-CF884436FAD8}" presName="imgShp"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1BBF3A8-F612-4EA8-B359-31072731A8D3}" type="pres">
      <dgm:prSet presAssocID="{C242CAC0-2B64-4E5E-B5A7-CF884436FAD8}" presName="txShp" presStyleLbl="node1" presStyleIdx="1" presStyleCnt="2">
        <dgm:presLayoutVars>
          <dgm:bulletEnabled val="1"/>
        </dgm:presLayoutVars>
      </dgm:prSet>
      <dgm:spPr/>
      <dgm:t>
        <a:bodyPr/>
        <a:lstStyle/>
        <a:p>
          <a:endParaRPr lang="en-US"/>
        </a:p>
      </dgm:t>
    </dgm:pt>
  </dgm:ptLst>
  <dgm:cxnLst>
    <dgm:cxn modelId="{A7AD713F-B50F-5D4F-9BA2-BB3EB6CDFA5A}" type="presOf" srcId="{96B256E4-0616-472D-A783-B3EB10F5C395}" destId="{48CF0607-D9C3-4D0D-A5ED-84ED1DFFA0CE}" srcOrd="0" destOrd="0" presId="urn:microsoft.com/office/officeart/2005/8/layout/vList3"/>
    <dgm:cxn modelId="{B1427A3D-559C-4121-94C5-84FFAFDFC1AD}" srcId="{2FEF1243-AB60-4AAA-9CEF-4F1E6FC6E39D}" destId="{96B256E4-0616-472D-A783-B3EB10F5C395}" srcOrd="0" destOrd="0" parTransId="{CD604596-F4D9-4240-8A9D-E35A9E3B8C3F}" sibTransId="{13BA5190-45C8-420C-9027-578B7D686D8B}"/>
    <dgm:cxn modelId="{20404B32-3CC1-0F49-B9E1-6A98DE82D7C6}" type="presOf" srcId="{C242CAC0-2B64-4E5E-B5A7-CF884436FAD8}" destId="{41BBF3A8-F612-4EA8-B359-31072731A8D3}" srcOrd="0" destOrd="0" presId="urn:microsoft.com/office/officeart/2005/8/layout/vList3"/>
    <dgm:cxn modelId="{5CB31696-C549-8D4A-908A-916F7C480661}" type="presOf" srcId="{2FEF1243-AB60-4AAA-9CEF-4F1E6FC6E39D}" destId="{E87520A5-CE8C-4B76-88E8-E2657C4014A3}" srcOrd="0" destOrd="0" presId="urn:microsoft.com/office/officeart/2005/8/layout/vList3"/>
    <dgm:cxn modelId="{73D43EB0-E4D2-4972-A4E1-C7FAEBCB04F0}" srcId="{2FEF1243-AB60-4AAA-9CEF-4F1E6FC6E39D}" destId="{C242CAC0-2B64-4E5E-B5A7-CF884436FAD8}" srcOrd="1" destOrd="0" parTransId="{58911081-7392-455B-8C2E-8E25CA1ECBF2}" sibTransId="{5165407B-3DC2-4CF4-9B91-F601C3C30393}"/>
    <dgm:cxn modelId="{4E80AF03-A1ED-4A44-B651-AE03E7D8C3E7}" type="presParOf" srcId="{E87520A5-CE8C-4B76-88E8-E2657C4014A3}" destId="{B88AF74E-37A5-4B2B-BDBE-C31ACA1D3103}" srcOrd="0" destOrd="0" presId="urn:microsoft.com/office/officeart/2005/8/layout/vList3"/>
    <dgm:cxn modelId="{4B12AE2C-E566-BD49-9303-915A52EC18E9}" type="presParOf" srcId="{B88AF74E-37A5-4B2B-BDBE-C31ACA1D3103}" destId="{6F7A9F66-519E-4449-B657-E5BACFA344AE}" srcOrd="0" destOrd="0" presId="urn:microsoft.com/office/officeart/2005/8/layout/vList3"/>
    <dgm:cxn modelId="{76BA8C8D-2DC3-3641-AF57-9BF05A959DF5}" type="presParOf" srcId="{B88AF74E-37A5-4B2B-BDBE-C31ACA1D3103}" destId="{48CF0607-D9C3-4D0D-A5ED-84ED1DFFA0CE}" srcOrd="1" destOrd="0" presId="urn:microsoft.com/office/officeart/2005/8/layout/vList3"/>
    <dgm:cxn modelId="{F72DE022-E093-914D-AC60-94001712A5CF}" type="presParOf" srcId="{E87520A5-CE8C-4B76-88E8-E2657C4014A3}" destId="{5ECBE91F-8574-42C4-943F-228E8C658F6F}" srcOrd="1" destOrd="0" presId="urn:microsoft.com/office/officeart/2005/8/layout/vList3"/>
    <dgm:cxn modelId="{F6832377-C59F-4849-8060-F5D853CCB553}" type="presParOf" srcId="{E87520A5-CE8C-4B76-88E8-E2657C4014A3}" destId="{EE37408D-EC1C-4208-A220-463D630367B0}" srcOrd="2" destOrd="0" presId="urn:microsoft.com/office/officeart/2005/8/layout/vList3"/>
    <dgm:cxn modelId="{E4A53D5D-8CFF-3542-8292-7B80203737B9}" type="presParOf" srcId="{EE37408D-EC1C-4208-A220-463D630367B0}" destId="{F6D15452-1E7F-4F80-9CFA-E4ED5A23911D}" srcOrd="0" destOrd="0" presId="urn:microsoft.com/office/officeart/2005/8/layout/vList3"/>
    <dgm:cxn modelId="{0CF9E1F1-F872-8F4D-AB4E-7AC730EAA818}" type="presParOf" srcId="{EE37408D-EC1C-4208-A220-463D630367B0}" destId="{41BBF3A8-F612-4EA8-B359-31072731A8D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90637E-AD73-475F-B3FA-8895BB8C9FE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5A3A9D8-7538-495E-AF4A-9FAF107EAEEC}">
      <dgm:prSet phldrT="[Text]"/>
      <dgm:spPr/>
      <dgm:t>
        <a:bodyPr/>
        <a:lstStyle/>
        <a:p>
          <a:r>
            <a:rPr lang="en-US" dirty="0" smtClean="0"/>
            <a:t>Every student's Pinterest page was pleasing to look at, contained useful information and will be accessible for as long as each student wants it to be.  </a:t>
          </a:r>
          <a:endParaRPr lang="en-US" dirty="0"/>
        </a:p>
      </dgm:t>
    </dgm:pt>
    <dgm:pt modelId="{9350751F-CCFA-4904-ACB2-1C0E6C51BEFA}" type="parTrans" cxnId="{87CAAED5-4980-485A-A574-CF1628F7DE59}">
      <dgm:prSet/>
      <dgm:spPr/>
      <dgm:t>
        <a:bodyPr/>
        <a:lstStyle/>
        <a:p>
          <a:endParaRPr lang="en-US"/>
        </a:p>
      </dgm:t>
    </dgm:pt>
    <dgm:pt modelId="{14BD83D5-90D2-4491-A4EC-ABFAE8712AF1}" type="sibTrans" cxnId="{87CAAED5-4980-485A-A574-CF1628F7DE59}">
      <dgm:prSet/>
      <dgm:spPr/>
      <dgm:t>
        <a:bodyPr/>
        <a:lstStyle/>
        <a:p>
          <a:endParaRPr lang="en-US" dirty="0"/>
        </a:p>
      </dgm:t>
    </dgm:pt>
    <dgm:pt modelId="{D79D99FE-A694-4C33-A317-5435A1E153B5}">
      <dgm:prSet/>
      <dgm:spPr/>
      <dgm:t>
        <a:bodyPr/>
        <a:lstStyle/>
        <a:p>
          <a:r>
            <a:rPr lang="en-US" dirty="0" smtClean="0"/>
            <a:t>The ability of the students to share their work and to learn from each other increased the knowledge they gained from the course.</a:t>
          </a:r>
          <a:endParaRPr lang="en-US" dirty="0"/>
        </a:p>
      </dgm:t>
    </dgm:pt>
    <dgm:pt modelId="{D6CBD5C0-B1A7-4288-8574-68D94BDB0FF4}" type="parTrans" cxnId="{A367E266-CD89-4DD1-B6A5-3684F3F97027}">
      <dgm:prSet/>
      <dgm:spPr/>
      <dgm:t>
        <a:bodyPr/>
        <a:lstStyle/>
        <a:p>
          <a:endParaRPr lang="en-US"/>
        </a:p>
      </dgm:t>
    </dgm:pt>
    <dgm:pt modelId="{88B17F60-36B0-4864-9BE2-EAD56552B7FB}" type="sibTrans" cxnId="{A367E266-CD89-4DD1-B6A5-3684F3F97027}">
      <dgm:prSet/>
      <dgm:spPr/>
      <dgm:t>
        <a:bodyPr/>
        <a:lstStyle/>
        <a:p>
          <a:endParaRPr lang="en-US"/>
        </a:p>
      </dgm:t>
    </dgm:pt>
    <dgm:pt modelId="{EAD43151-1797-4F8C-B6D5-4B51582B7213}">
      <dgm:prSet/>
      <dgm:spPr/>
      <dgm:t>
        <a:bodyPr/>
        <a:lstStyle/>
        <a:p>
          <a:r>
            <a:rPr lang="en-US" dirty="0" smtClean="0"/>
            <a:t>The pages will be living collections the students will be able to add to or revise continuously. </a:t>
          </a:r>
          <a:endParaRPr lang="en-US" dirty="0"/>
        </a:p>
      </dgm:t>
    </dgm:pt>
    <dgm:pt modelId="{70A6A9EC-9D64-4D8D-8BDC-D630E857EC5D}" type="sibTrans" cxnId="{7577A861-CFCB-4200-A0D0-F1D1CE043A38}">
      <dgm:prSet/>
      <dgm:spPr/>
      <dgm:t>
        <a:bodyPr/>
        <a:lstStyle/>
        <a:p>
          <a:endParaRPr lang="en-US" dirty="0"/>
        </a:p>
      </dgm:t>
    </dgm:pt>
    <dgm:pt modelId="{359786BC-4862-4179-B092-BE131002E874}" type="parTrans" cxnId="{7577A861-CFCB-4200-A0D0-F1D1CE043A38}">
      <dgm:prSet/>
      <dgm:spPr/>
      <dgm:t>
        <a:bodyPr/>
        <a:lstStyle/>
        <a:p>
          <a:endParaRPr lang="en-US"/>
        </a:p>
      </dgm:t>
    </dgm:pt>
    <dgm:pt modelId="{1DF905C6-02BD-4081-91EE-5ECD0B79B4B7}" type="pres">
      <dgm:prSet presAssocID="{2390637E-AD73-475F-B3FA-8895BB8C9FE7}" presName="outerComposite" presStyleCnt="0">
        <dgm:presLayoutVars>
          <dgm:chMax val="5"/>
          <dgm:dir/>
          <dgm:resizeHandles val="exact"/>
        </dgm:presLayoutVars>
      </dgm:prSet>
      <dgm:spPr/>
      <dgm:t>
        <a:bodyPr/>
        <a:lstStyle/>
        <a:p>
          <a:endParaRPr lang="en-US"/>
        </a:p>
      </dgm:t>
    </dgm:pt>
    <dgm:pt modelId="{CD2DBCA8-5F7F-408A-9E6E-E6D09FC4CA87}" type="pres">
      <dgm:prSet presAssocID="{2390637E-AD73-475F-B3FA-8895BB8C9FE7}" presName="dummyMaxCanvas" presStyleCnt="0">
        <dgm:presLayoutVars/>
      </dgm:prSet>
      <dgm:spPr/>
    </dgm:pt>
    <dgm:pt modelId="{33533648-4DCB-48EF-9DE5-DB11391E71F7}" type="pres">
      <dgm:prSet presAssocID="{2390637E-AD73-475F-B3FA-8895BB8C9FE7}" presName="ThreeNodes_1" presStyleLbl="node1" presStyleIdx="0" presStyleCnt="3">
        <dgm:presLayoutVars>
          <dgm:bulletEnabled val="1"/>
        </dgm:presLayoutVars>
      </dgm:prSet>
      <dgm:spPr/>
      <dgm:t>
        <a:bodyPr/>
        <a:lstStyle/>
        <a:p>
          <a:endParaRPr lang="en-US"/>
        </a:p>
      </dgm:t>
    </dgm:pt>
    <dgm:pt modelId="{CA0D0E20-2899-4FD6-8DFF-474DBFBC5EB2}" type="pres">
      <dgm:prSet presAssocID="{2390637E-AD73-475F-B3FA-8895BB8C9FE7}" presName="ThreeNodes_2" presStyleLbl="node1" presStyleIdx="1" presStyleCnt="3">
        <dgm:presLayoutVars>
          <dgm:bulletEnabled val="1"/>
        </dgm:presLayoutVars>
      </dgm:prSet>
      <dgm:spPr/>
      <dgm:t>
        <a:bodyPr/>
        <a:lstStyle/>
        <a:p>
          <a:endParaRPr lang="en-US"/>
        </a:p>
      </dgm:t>
    </dgm:pt>
    <dgm:pt modelId="{E76A49E3-D81C-40E6-BBA5-0DCA45F2EF6B}" type="pres">
      <dgm:prSet presAssocID="{2390637E-AD73-475F-B3FA-8895BB8C9FE7}" presName="ThreeNodes_3" presStyleLbl="node1" presStyleIdx="2" presStyleCnt="3">
        <dgm:presLayoutVars>
          <dgm:bulletEnabled val="1"/>
        </dgm:presLayoutVars>
      </dgm:prSet>
      <dgm:spPr/>
      <dgm:t>
        <a:bodyPr/>
        <a:lstStyle/>
        <a:p>
          <a:endParaRPr lang="en-US"/>
        </a:p>
      </dgm:t>
    </dgm:pt>
    <dgm:pt modelId="{1E4BDBAA-7988-4213-834B-4FDF0AEBBEBE}" type="pres">
      <dgm:prSet presAssocID="{2390637E-AD73-475F-B3FA-8895BB8C9FE7}" presName="ThreeConn_1-2" presStyleLbl="fgAccFollowNode1" presStyleIdx="0" presStyleCnt="2">
        <dgm:presLayoutVars>
          <dgm:bulletEnabled val="1"/>
        </dgm:presLayoutVars>
      </dgm:prSet>
      <dgm:spPr/>
      <dgm:t>
        <a:bodyPr/>
        <a:lstStyle/>
        <a:p>
          <a:endParaRPr lang="en-US"/>
        </a:p>
      </dgm:t>
    </dgm:pt>
    <dgm:pt modelId="{247566E2-F9E3-446F-82E5-560C47EE4680}" type="pres">
      <dgm:prSet presAssocID="{2390637E-AD73-475F-B3FA-8895BB8C9FE7}" presName="ThreeConn_2-3" presStyleLbl="fgAccFollowNode1" presStyleIdx="1" presStyleCnt="2">
        <dgm:presLayoutVars>
          <dgm:bulletEnabled val="1"/>
        </dgm:presLayoutVars>
      </dgm:prSet>
      <dgm:spPr/>
      <dgm:t>
        <a:bodyPr/>
        <a:lstStyle/>
        <a:p>
          <a:endParaRPr lang="en-US"/>
        </a:p>
      </dgm:t>
    </dgm:pt>
    <dgm:pt modelId="{B9729EE6-8750-4C23-8C3B-7FC5808991E6}" type="pres">
      <dgm:prSet presAssocID="{2390637E-AD73-475F-B3FA-8895BB8C9FE7}" presName="ThreeNodes_1_text" presStyleLbl="node1" presStyleIdx="2" presStyleCnt="3">
        <dgm:presLayoutVars>
          <dgm:bulletEnabled val="1"/>
        </dgm:presLayoutVars>
      </dgm:prSet>
      <dgm:spPr/>
      <dgm:t>
        <a:bodyPr/>
        <a:lstStyle/>
        <a:p>
          <a:endParaRPr lang="en-US"/>
        </a:p>
      </dgm:t>
    </dgm:pt>
    <dgm:pt modelId="{14C77F54-BEA7-4D68-8504-863455DF74B9}" type="pres">
      <dgm:prSet presAssocID="{2390637E-AD73-475F-B3FA-8895BB8C9FE7}" presName="ThreeNodes_2_text" presStyleLbl="node1" presStyleIdx="2" presStyleCnt="3">
        <dgm:presLayoutVars>
          <dgm:bulletEnabled val="1"/>
        </dgm:presLayoutVars>
      </dgm:prSet>
      <dgm:spPr/>
      <dgm:t>
        <a:bodyPr/>
        <a:lstStyle/>
        <a:p>
          <a:endParaRPr lang="en-US"/>
        </a:p>
      </dgm:t>
    </dgm:pt>
    <dgm:pt modelId="{8A1B4EAD-B3F0-468D-AAC0-8C810372A819}" type="pres">
      <dgm:prSet presAssocID="{2390637E-AD73-475F-B3FA-8895BB8C9FE7}" presName="ThreeNodes_3_text" presStyleLbl="node1" presStyleIdx="2" presStyleCnt="3">
        <dgm:presLayoutVars>
          <dgm:bulletEnabled val="1"/>
        </dgm:presLayoutVars>
      </dgm:prSet>
      <dgm:spPr/>
      <dgm:t>
        <a:bodyPr/>
        <a:lstStyle/>
        <a:p>
          <a:endParaRPr lang="en-US"/>
        </a:p>
      </dgm:t>
    </dgm:pt>
  </dgm:ptLst>
  <dgm:cxnLst>
    <dgm:cxn modelId="{A367E266-CD89-4DD1-B6A5-3684F3F97027}" srcId="{2390637E-AD73-475F-B3FA-8895BB8C9FE7}" destId="{D79D99FE-A694-4C33-A317-5435A1E153B5}" srcOrd="2" destOrd="0" parTransId="{D6CBD5C0-B1A7-4288-8574-68D94BDB0FF4}" sibTransId="{88B17F60-36B0-4864-9BE2-EAD56552B7FB}"/>
    <dgm:cxn modelId="{8DE70ABB-6146-9840-9AEC-4A959E03D661}" type="presOf" srcId="{EAD43151-1797-4F8C-B6D5-4B51582B7213}" destId="{CA0D0E20-2899-4FD6-8DFF-474DBFBC5EB2}" srcOrd="0" destOrd="0" presId="urn:microsoft.com/office/officeart/2005/8/layout/vProcess5"/>
    <dgm:cxn modelId="{057D1CA2-3555-8B4D-A6AC-7CDC92067270}" type="presOf" srcId="{EAD43151-1797-4F8C-B6D5-4B51582B7213}" destId="{14C77F54-BEA7-4D68-8504-863455DF74B9}" srcOrd="1" destOrd="0" presId="urn:microsoft.com/office/officeart/2005/8/layout/vProcess5"/>
    <dgm:cxn modelId="{D61B9F2D-9CE7-8F43-994D-BD90A2EF8EE7}" type="presOf" srcId="{A5A3A9D8-7538-495E-AF4A-9FAF107EAEEC}" destId="{33533648-4DCB-48EF-9DE5-DB11391E71F7}" srcOrd="0" destOrd="0" presId="urn:microsoft.com/office/officeart/2005/8/layout/vProcess5"/>
    <dgm:cxn modelId="{7ACDCB6A-0EEA-FA48-BEC1-E34CEA51A38D}" type="presOf" srcId="{A5A3A9D8-7538-495E-AF4A-9FAF107EAEEC}" destId="{B9729EE6-8750-4C23-8C3B-7FC5808991E6}" srcOrd="1" destOrd="0" presId="urn:microsoft.com/office/officeart/2005/8/layout/vProcess5"/>
    <dgm:cxn modelId="{87CAAED5-4980-485A-A574-CF1628F7DE59}" srcId="{2390637E-AD73-475F-B3FA-8895BB8C9FE7}" destId="{A5A3A9D8-7538-495E-AF4A-9FAF107EAEEC}" srcOrd="0" destOrd="0" parTransId="{9350751F-CCFA-4904-ACB2-1C0E6C51BEFA}" sibTransId="{14BD83D5-90D2-4491-A4EC-ABFAE8712AF1}"/>
    <dgm:cxn modelId="{CE1D2323-65C3-7646-98DA-47A70678971D}" type="presOf" srcId="{2390637E-AD73-475F-B3FA-8895BB8C9FE7}" destId="{1DF905C6-02BD-4081-91EE-5ECD0B79B4B7}" srcOrd="0" destOrd="0" presId="urn:microsoft.com/office/officeart/2005/8/layout/vProcess5"/>
    <dgm:cxn modelId="{77C4B0F4-E35D-7342-985B-EE8793463C6F}" type="presOf" srcId="{70A6A9EC-9D64-4D8D-8BDC-D630E857EC5D}" destId="{247566E2-F9E3-446F-82E5-560C47EE4680}" srcOrd="0" destOrd="0" presId="urn:microsoft.com/office/officeart/2005/8/layout/vProcess5"/>
    <dgm:cxn modelId="{7577A861-CFCB-4200-A0D0-F1D1CE043A38}" srcId="{2390637E-AD73-475F-B3FA-8895BB8C9FE7}" destId="{EAD43151-1797-4F8C-B6D5-4B51582B7213}" srcOrd="1" destOrd="0" parTransId="{359786BC-4862-4179-B092-BE131002E874}" sibTransId="{70A6A9EC-9D64-4D8D-8BDC-D630E857EC5D}"/>
    <dgm:cxn modelId="{EFAC4313-DCD5-8643-91C4-21201564871E}" type="presOf" srcId="{D79D99FE-A694-4C33-A317-5435A1E153B5}" destId="{E76A49E3-D81C-40E6-BBA5-0DCA45F2EF6B}" srcOrd="0" destOrd="0" presId="urn:microsoft.com/office/officeart/2005/8/layout/vProcess5"/>
    <dgm:cxn modelId="{B5C9786A-9604-B74F-9FA3-3C47069A1A6F}" type="presOf" srcId="{D79D99FE-A694-4C33-A317-5435A1E153B5}" destId="{8A1B4EAD-B3F0-468D-AAC0-8C810372A819}" srcOrd="1" destOrd="0" presId="urn:microsoft.com/office/officeart/2005/8/layout/vProcess5"/>
    <dgm:cxn modelId="{5E3E75DA-3685-D045-80F6-8EAA52C60BF9}" type="presOf" srcId="{14BD83D5-90D2-4491-A4EC-ABFAE8712AF1}" destId="{1E4BDBAA-7988-4213-834B-4FDF0AEBBEBE}" srcOrd="0" destOrd="0" presId="urn:microsoft.com/office/officeart/2005/8/layout/vProcess5"/>
    <dgm:cxn modelId="{BFC1AA21-EAFA-904F-9F1B-E2290CA1B327}" type="presParOf" srcId="{1DF905C6-02BD-4081-91EE-5ECD0B79B4B7}" destId="{CD2DBCA8-5F7F-408A-9E6E-E6D09FC4CA87}" srcOrd="0" destOrd="0" presId="urn:microsoft.com/office/officeart/2005/8/layout/vProcess5"/>
    <dgm:cxn modelId="{56401A72-C9B0-4A48-A13A-ED6AA3B6FAAA}" type="presParOf" srcId="{1DF905C6-02BD-4081-91EE-5ECD0B79B4B7}" destId="{33533648-4DCB-48EF-9DE5-DB11391E71F7}" srcOrd="1" destOrd="0" presId="urn:microsoft.com/office/officeart/2005/8/layout/vProcess5"/>
    <dgm:cxn modelId="{C0EC80DB-EB92-4D41-928F-5FEFEEFD55AC}" type="presParOf" srcId="{1DF905C6-02BD-4081-91EE-5ECD0B79B4B7}" destId="{CA0D0E20-2899-4FD6-8DFF-474DBFBC5EB2}" srcOrd="2" destOrd="0" presId="urn:microsoft.com/office/officeart/2005/8/layout/vProcess5"/>
    <dgm:cxn modelId="{C016806E-C016-4A48-AF9C-B549704B9D8C}" type="presParOf" srcId="{1DF905C6-02BD-4081-91EE-5ECD0B79B4B7}" destId="{E76A49E3-D81C-40E6-BBA5-0DCA45F2EF6B}" srcOrd="3" destOrd="0" presId="urn:microsoft.com/office/officeart/2005/8/layout/vProcess5"/>
    <dgm:cxn modelId="{F7F2C421-D1BF-7144-8AD4-F74F7E381A21}" type="presParOf" srcId="{1DF905C6-02BD-4081-91EE-5ECD0B79B4B7}" destId="{1E4BDBAA-7988-4213-834B-4FDF0AEBBEBE}" srcOrd="4" destOrd="0" presId="urn:microsoft.com/office/officeart/2005/8/layout/vProcess5"/>
    <dgm:cxn modelId="{EFEDBA17-DBC4-EB4D-885F-FF203D7A8D56}" type="presParOf" srcId="{1DF905C6-02BD-4081-91EE-5ECD0B79B4B7}" destId="{247566E2-F9E3-446F-82E5-560C47EE4680}" srcOrd="5" destOrd="0" presId="urn:microsoft.com/office/officeart/2005/8/layout/vProcess5"/>
    <dgm:cxn modelId="{547AF727-3A43-D648-B8EC-7BAFD7F9BCDE}" type="presParOf" srcId="{1DF905C6-02BD-4081-91EE-5ECD0B79B4B7}" destId="{B9729EE6-8750-4C23-8C3B-7FC5808991E6}" srcOrd="6" destOrd="0" presId="urn:microsoft.com/office/officeart/2005/8/layout/vProcess5"/>
    <dgm:cxn modelId="{23304F49-AE21-814D-81F6-12196A1E3C95}" type="presParOf" srcId="{1DF905C6-02BD-4081-91EE-5ECD0B79B4B7}" destId="{14C77F54-BEA7-4D68-8504-863455DF74B9}" srcOrd="7" destOrd="0" presId="urn:microsoft.com/office/officeart/2005/8/layout/vProcess5"/>
    <dgm:cxn modelId="{32FE1787-DFCD-5444-B518-B77EFFFDE8AB}" type="presParOf" srcId="{1DF905C6-02BD-4081-91EE-5ECD0B79B4B7}" destId="{8A1B4EAD-B3F0-468D-AAC0-8C810372A819}"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D9BBE8-6153-4AEE-9B47-1F51ED211BE1}" type="doc">
      <dgm:prSet loTypeId="urn:microsoft.com/office/officeart/2005/8/layout/vList3" loCatId="list" qsTypeId="urn:microsoft.com/office/officeart/2005/8/quickstyle/simple1" qsCatId="simple" csTypeId="urn:microsoft.com/office/officeart/2005/8/colors/accent1_2" csCatId="accent1" phldr="1"/>
      <dgm:spPr/>
    </dgm:pt>
    <dgm:pt modelId="{BB8D0EC2-8F02-4AE5-A783-FF735F1F818C}">
      <dgm:prSet phldrT="[Text]"/>
      <dgm:spPr/>
      <dgm:t>
        <a:bodyPr/>
        <a:lstStyle/>
        <a:p>
          <a:pPr algn="l"/>
          <a:r>
            <a:rPr lang="en-US" dirty="0" smtClean="0"/>
            <a:t>I think that using Pinterest for a class is a great way to integrate everyday social networks into learning experiences. Students get a chance to use something they are often glued to when they’re not in class. To me it is a step forward in education by thinking outside of the box and keeping up with our ever growing technology. Pinterest is a good site to use for projects so why not use it for school projects too, with todays society it is more common to see people working together and it is good to start this process of thinking while students are still in school. </a:t>
          </a:r>
          <a:endParaRPr lang="en-US" dirty="0"/>
        </a:p>
      </dgm:t>
    </dgm:pt>
    <dgm:pt modelId="{6A4B3A51-29DE-470D-BF97-B9296E049438}" type="parTrans" cxnId="{90A33910-D757-426D-BFC5-3A12266BBE42}">
      <dgm:prSet/>
      <dgm:spPr/>
      <dgm:t>
        <a:bodyPr/>
        <a:lstStyle/>
        <a:p>
          <a:endParaRPr lang="en-US"/>
        </a:p>
      </dgm:t>
    </dgm:pt>
    <dgm:pt modelId="{738913BE-7884-49F5-98FB-A90786AD216C}" type="sibTrans" cxnId="{90A33910-D757-426D-BFC5-3A12266BBE42}">
      <dgm:prSet/>
      <dgm:spPr/>
      <dgm:t>
        <a:bodyPr/>
        <a:lstStyle/>
        <a:p>
          <a:endParaRPr lang="en-US"/>
        </a:p>
      </dgm:t>
    </dgm:pt>
    <dgm:pt modelId="{54AB3BF0-5BDE-4445-A104-DFC61B81CCA6}" type="pres">
      <dgm:prSet presAssocID="{D4D9BBE8-6153-4AEE-9B47-1F51ED211BE1}" presName="linearFlow" presStyleCnt="0">
        <dgm:presLayoutVars>
          <dgm:dir/>
          <dgm:resizeHandles val="exact"/>
        </dgm:presLayoutVars>
      </dgm:prSet>
      <dgm:spPr/>
    </dgm:pt>
    <dgm:pt modelId="{99AD0523-1D92-4A75-ABD6-469671A01461}" type="pres">
      <dgm:prSet presAssocID="{BB8D0EC2-8F02-4AE5-A783-FF735F1F818C}" presName="composite" presStyleCnt="0"/>
      <dgm:spPr/>
    </dgm:pt>
    <dgm:pt modelId="{C4884FC5-F047-403F-91D3-B6512A1E3F91}" type="pres">
      <dgm:prSet presAssocID="{BB8D0EC2-8F02-4AE5-A783-FF735F1F818C}" presName="imgShp" presStyleLbl="fgImgPlace1" presStyleIdx="0" presStyleCnt="1" custLinFactNeighborX="-9469" custLinFactNeighborY="-1148"/>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AA3651E8-B23E-4902-93FE-CFD867D096C8}" type="pres">
      <dgm:prSet presAssocID="{BB8D0EC2-8F02-4AE5-A783-FF735F1F818C}" presName="txShp" presStyleLbl="node1" presStyleIdx="0" presStyleCnt="1" custScaleX="127107" custScaleY="108562">
        <dgm:presLayoutVars>
          <dgm:bulletEnabled val="1"/>
        </dgm:presLayoutVars>
      </dgm:prSet>
      <dgm:spPr/>
      <dgm:t>
        <a:bodyPr/>
        <a:lstStyle/>
        <a:p>
          <a:endParaRPr lang="en-US"/>
        </a:p>
      </dgm:t>
    </dgm:pt>
  </dgm:ptLst>
  <dgm:cxnLst>
    <dgm:cxn modelId="{90A33910-D757-426D-BFC5-3A12266BBE42}" srcId="{D4D9BBE8-6153-4AEE-9B47-1F51ED211BE1}" destId="{BB8D0EC2-8F02-4AE5-A783-FF735F1F818C}" srcOrd="0" destOrd="0" parTransId="{6A4B3A51-29DE-470D-BF97-B9296E049438}" sibTransId="{738913BE-7884-49F5-98FB-A90786AD216C}"/>
    <dgm:cxn modelId="{96D12869-75A7-FB4B-9820-5F5FA51D1F77}" type="presOf" srcId="{BB8D0EC2-8F02-4AE5-A783-FF735F1F818C}" destId="{AA3651E8-B23E-4902-93FE-CFD867D096C8}" srcOrd="0" destOrd="0" presId="urn:microsoft.com/office/officeart/2005/8/layout/vList3"/>
    <dgm:cxn modelId="{13B180F5-4D73-BE4B-9539-9A6E4571E4C6}" type="presOf" srcId="{D4D9BBE8-6153-4AEE-9B47-1F51ED211BE1}" destId="{54AB3BF0-5BDE-4445-A104-DFC61B81CCA6}" srcOrd="0" destOrd="0" presId="urn:microsoft.com/office/officeart/2005/8/layout/vList3"/>
    <dgm:cxn modelId="{4E5CFAD4-8B73-E640-BE99-F1754A2CE169}" type="presParOf" srcId="{54AB3BF0-5BDE-4445-A104-DFC61B81CCA6}" destId="{99AD0523-1D92-4A75-ABD6-469671A01461}" srcOrd="0" destOrd="0" presId="urn:microsoft.com/office/officeart/2005/8/layout/vList3"/>
    <dgm:cxn modelId="{7D00CCDB-C4E5-D948-AE42-5727400BB42F}" type="presParOf" srcId="{99AD0523-1D92-4A75-ABD6-469671A01461}" destId="{C4884FC5-F047-403F-91D3-B6512A1E3F91}" srcOrd="0" destOrd="0" presId="urn:microsoft.com/office/officeart/2005/8/layout/vList3"/>
    <dgm:cxn modelId="{35EE030D-C1B8-EA4F-ABFF-0FF4F35903B8}" type="presParOf" srcId="{99AD0523-1D92-4A75-ABD6-469671A01461}" destId="{AA3651E8-B23E-4902-93FE-CFD867D096C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C17FF-0CBF-4E4F-B807-5629268C4ABA}">
      <dsp:nvSpPr>
        <dsp:cNvPr id="0" name=""/>
        <dsp:cNvSpPr/>
      </dsp:nvSpPr>
      <dsp:spPr>
        <a:xfrm>
          <a:off x="0" y="25751"/>
          <a:ext cx="10552922" cy="195792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"Pinterest is a tool for collecting and organizing things you love" (Pinterest.com). </a:t>
          </a:r>
        </a:p>
      </dsp:txBody>
      <dsp:txXfrm>
        <a:off x="95578" y="121329"/>
        <a:ext cx="10361766" cy="1766765"/>
      </dsp:txXfrm>
    </dsp:sp>
    <dsp:sp modelId="{7D4FC3A4-6F1D-4C0C-BAE1-7B7D98A43DF3}">
      <dsp:nvSpPr>
        <dsp:cNvPr id="0" name=""/>
        <dsp:cNvSpPr/>
      </dsp:nvSpPr>
      <dsp:spPr>
        <a:xfrm>
          <a:off x="0" y="2084473"/>
          <a:ext cx="10552922" cy="195792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At the bottom of the page they say, "Pinterest is a tool for collecting and organizing the things that inspire you." </a:t>
          </a:r>
          <a:endParaRPr lang="en-US" sz="3500" kern="1200" dirty="0"/>
        </a:p>
      </dsp:txBody>
      <dsp:txXfrm>
        <a:off x="95578" y="2180051"/>
        <a:ext cx="10361766" cy="17667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2C1A5-6E46-47B7-BC73-624AA7C27DDB}">
      <dsp:nvSpPr>
        <dsp:cNvPr id="0" name=""/>
        <dsp:cNvSpPr/>
      </dsp:nvSpPr>
      <dsp:spPr>
        <a:xfrm>
          <a:off x="0" y="0"/>
          <a:ext cx="10825065" cy="17083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Students discovered that many scholars and practitioners use Pinterest to generously share ideas and activities.  </a:t>
          </a:r>
          <a:endParaRPr lang="en-US" sz="2400" b="1" kern="1200" dirty="0"/>
        </a:p>
        <a:p>
          <a:pPr marL="228600" lvl="1" indent="-228600" algn="l" defTabSz="889000">
            <a:lnSpc>
              <a:spcPct val="90000"/>
            </a:lnSpc>
            <a:spcBef>
              <a:spcPct val="0"/>
            </a:spcBef>
            <a:spcAft>
              <a:spcPct val="15000"/>
            </a:spcAft>
            <a:buChar char="••"/>
          </a:pPr>
          <a:r>
            <a:rPr lang="en-US" sz="2000" kern="1200" dirty="0" smtClean="0"/>
            <a:t>Early exposure to these resources will be valuable to them as they proceed through their academic programs and will serve them well as they enter professional practice</a:t>
          </a:r>
          <a:r>
            <a:rPr lang="en-US" sz="1800" kern="1200" dirty="0" smtClean="0"/>
            <a:t>.  </a:t>
          </a:r>
          <a:endParaRPr lang="en-US" sz="1800" kern="1200" dirty="0"/>
        </a:p>
      </dsp:txBody>
      <dsp:txXfrm>
        <a:off x="2335848" y="0"/>
        <a:ext cx="8489216" cy="1708356"/>
      </dsp:txXfrm>
    </dsp:sp>
    <dsp:sp modelId="{E911CC66-3740-4CF6-908C-ED38014B98BD}">
      <dsp:nvSpPr>
        <dsp:cNvPr id="0" name=""/>
        <dsp:cNvSpPr/>
      </dsp:nvSpPr>
      <dsp:spPr>
        <a:xfrm>
          <a:off x="170835" y="170835"/>
          <a:ext cx="2165013" cy="136668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4000" b="-5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E2629-7B95-41C7-BCAD-F541C7FF3716}">
      <dsp:nvSpPr>
        <dsp:cNvPr id="0" name=""/>
        <dsp:cNvSpPr/>
      </dsp:nvSpPr>
      <dsp:spPr>
        <a:xfrm>
          <a:off x="0" y="1879192"/>
          <a:ext cx="10825065" cy="17083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Transparency of the student products</a:t>
          </a:r>
          <a:endParaRPr lang="en-US" sz="2400" b="1" kern="1200" dirty="0"/>
        </a:p>
        <a:p>
          <a:pPr marL="228600" lvl="1" indent="-228600" algn="l" defTabSz="889000">
            <a:lnSpc>
              <a:spcPct val="90000"/>
            </a:lnSpc>
            <a:spcBef>
              <a:spcPct val="0"/>
            </a:spcBef>
            <a:spcAft>
              <a:spcPct val="15000"/>
            </a:spcAft>
            <a:buChar char="••"/>
          </a:pPr>
          <a:r>
            <a:rPr lang="en-US" sz="2000" kern="1200" dirty="0" smtClean="0"/>
            <a:t>Unfortunately, in the past, there have been instances of plagiarism issues that arose with certain assignments.  By publishing everyone's work for all to see, this problem was virtually eliminated</a:t>
          </a:r>
          <a:r>
            <a:rPr lang="en-US" sz="1800" kern="1200" dirty="0" smtClean="0"/>
            <a:t>. </a:t>
          </a:r>
          <a:endParaRPr lang="en-US" sz="1800" kern="1200" dirty="0"/>
        </a:p>
      </dsp:txBody>
      <dsp:txXfrm>
        <a:off x="2335848" y="1879192"/>
        <a:ext cx="8489216" cy="1708356"/>
      </dsp:txXfrm>
    </dsp:sp>
    <dsp:sp modelId="{C61E1770-2C0B-4DE4-855B-3DCF1308F4A1}">
      <dsp:nvSpPr>
        <dsp:cNvPr id="0" name=""/>
        <dsp:cNvSpPr/>
      </dsp:nvSpPr>
      <dsp:spPr>
        <a:xfrm>
          <a:off x="170835" y="2050027"/>
          <a:ext cx="2165013" cy="136668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4000" b="-5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09051-03B5-4089-8691-CE9540AA6855}">
      <dsp:nvSpPr>
        <dsp:cNvPr id="0" name=""/>
        <dsp:cNvSpPr/>
      </dsp:nvSpPr>
      <dsp:spPr>
        <a:xfrm>
          <a:off x="0" y="3758384"/>
          <a:ext cx="10825065" cy="17083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The visual format of the Pinterest presentation of resources will promote use of a wider selection of resources as viewers can quickly become attracted by a picture than by just a written summaries of resources.</a:t>
          </a:r>
          <a:endParaRPr lang="en-US" sz="2400" b="1" kern="1200" dirty="0"/>
        </a:p>
      </dsp:txBody>
      <dsp:txXfrm>
        <a:off x="2335848" y="3758384"/>
        <a:ext cx="8489216" cy="1708356"/>
      </dsp:txXfrm>
    </dsp:sp>
    <dsp:sp modelId="{43A23FFC-37C1-4DE3-8F4A-9603C336E9C0}">
      <dsp:nvSpPr>
        <dsp:cNvPr id="0" name=""/>
        <dsp:cNvSpPr/>
      </dsp:nvSpPr>
      <dsp:spPr>
        <a:xfrm>
          <a:off x="170835" y="3929220"/>
          <a:ext cx="2165013" cy="136668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4000" b="-5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651E8-B23E-4902-93FE-CFD867D096C8}">
      <dsp:nvSpPr>
        <dsp:cNvPr id="0" name=""/>
        <dsp:cNvSpPr/>
      </dsp:nvSpPr>
      <dsp:spPr>
        <a:xfrm rot="10800000">
          <a:off x="1016508" y="909448"/>
          <a:ext cx="9275232" cy="304841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142" tIns="106680" rIns="199136" bIns="106680" numCol="1" spcCol="1270" anchor="ctr" anchorCtr="0">
          <a:noAutofit/>
        </a:bodyPr>
        <a:lstStyle/>
        <a:p>
          <a:pPr lvl="0" algn="l" defTabSz="1244600">
            <a:lnSpc>
              <a:spcPct val="90000"/>
            </a:lnSpc>
            <a:spcBef>
              <a:spcPct val="0"/>
            </a:spcBef>
            <a:spcAft>
              <a:spcPct val="35000"/>
            </a:spcAft>
          </a:pPr>
          <a:r>
            <a:rPr lang="en-US" sz="2800" kern="1200" dirty="0" smtClean="0"/>
            <a:t>I still use my OTH 560 Pinterest board! All of my classmate's Pinterest boards have also helped me throughout level 2 fieldwork, studying for boards and practicing as an OT. Because it was a class assignment, I can trust that all information posted is evidence based and reliable.</a:t>
          </a:r>
          <a:endParaRPr lang="en-US" sz="2800" kern="1200" dirty="0"/>
        </a:p>
      </dsp:txBody>
      <dsp:txXfrm rot="10800000">
        <a:off x="1778611" y="909448"/>
        <a:ext cx="8513129" cy="3048414"/>
      </dsp:txXfrm>
    </dsp:sp>
    <dsp:sp modelId="{C4884FC5-F047-403F-91D3-B6512A1E3F91}">
      <dsp:nvSpPr>
        <dsp:cNvPr id="0" name=""/>
        <dsp:cNvSpPr/>
      </dsp:nvSpPr>
      <dsp:spPr>
        <a:xfrm>
          <a:off x="294823" y="1008707"/>
          <a:ext cx="2754264" cy="2765802"/>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5CE33-DD6B-4813-BAB2-E93821DB9EA6}">
      <dsp:nvSpPr>
        <dsp:cNvPr id="0" name=""/>
        <dsp:cNvSpPr/>
      </dsp:nvSpPr>
      <dsp:spPr>
        <a:xfrm>
          <a:off x="0" y="0"/>
          <a:ext cx="7597830" cy="1142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dirty="0" smtClean="0"/>
            <a:t>Go to </a:t>
          </a:r>
          <a:r>
            <a:rPr lang="en-US" sz="2700" b="1" kern="1200" dirty="0" smtClean="0">
              <a:hlinkClick xmlns:r="http://schemas.openxmlformats.org/officeDocument/2006/relationships" r:id="rId1"/>
            </a:rPr>
            <a:t>Pinterest</a:t>
          </a:r>
          <a:r>
            <a:rPr lang="en-US" sz="2700" b="1" kern="1200" dirty="0" smtClean="0"/>
            <a:t> </a:t>
          </a:r>
          <a:endParaRPr lang="en-US" sz="2700" b="1" kern="1200" dirty="0"/>
        </a:p>
      </dsp:txBody>
      <dsp:txXfrm>
        <a:off x="1633853" y="0"/>
        <a:ext cx="5963976" cy="1142872"/>
      </dsp:txXfrm>
    </dsp:sp>
    <dsp:sp modelId="{B27D6E20-B04F-459E-B2E9-56F3E93DF238}">
      <dsp:nvSpPr>
        <dsp:cNvPr id="0" name=""/>
        <dsp:cNvSpPr/>
      </dsp:nvSpPr>
      <dsp:spPr>
        <a:xfrm>
          <a:off x="114287" y="114287"/>
          <a:ext cx="1519566" cy="914298"/>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C2C6D-D2B1-4396-A63D-1BB6F187198C}">
      <dsp:nvSpPr>
        <dsp:cNvPr id="0" name=""/>
        <dsp:cNvSpPr/>
      </dsp:nvSpPr>
      <dsp:spPr>
        <a:xfrm>
          <a:off x="0" y="1257159"/>
          <a:ext cx="7597830" cy="1142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dirty="0" smtClean="0"/>
            <a:t>www.pinterest.com</a:t>
          </a:r>
          <a:endParaRPr lang="en-US" sz="2700" b="1" kern="1200" dirty="0"/>
        </a:p>
      </dsp:txBody>
      <dsp:txXfrm>
        <a:off x="1633853" y="1257159"/>
        <a:ext cx="5963976" cy="1142872"/>
      </dsp:txXfrm>
    </dsp:sp>
    <dsp:sp modelId="{E923FAA9-1D27-4ACA-BF68-ABB26D65EE25}">
      <dsp:nvSpPr>
        <dsp:cNvPr id="0" name=""/>
        <dsp:cNvSpPr/>
      </dsp:nvSpPr>
      <dsp:spPr>
        <a:xfrm>
          <a:off x="114287" y="1371447"/>
          <a:ext cx="1519566" cy="914298"/>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35F5C0-BB7D-4BFB-9677-4FBAB05CD891}">
      <dsp:nvSpPr>
        <dsp:cNvPr id="0" name=""/>
        <dsp:cNvSpPr/>
      </dsp:nvSpPr>
      <dsp:spPr>
        <a:xfrm>
          <a:off x="0" y="2514319"/>
          <a:ext cx="7597830" cy="1142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911350">
            <a:lnSpc>
              <a:spcPct val="90000"/>
            </a:lnSpc>
            <a:spcBef>
              <a:spcPct val="0"/>
            </a:spcBef>
            <a:spcAft>
              <a:spcPct val="35000"/>
            </a:spcAft>
          </a:pPr>
          <a:r>
            <a:rPr lang="en-US" sz="2700" b="1" kern="1200" dirty="0" smtClean="0"/>
            <a:t>Login: </a:t>
          </a:r>
          <a:r>
            <a:rPr lang="en-US" sz="2700" kern="1200" dirty="0" smtClean="0"/>
            <a:t>teachingprofessor15@gmail.com</a:t>
          </a:r>
        </a:p>
        <a:p>
          <a:pPr lvl="0" algn="l" defTabSz="1911350">
            <a:lnSpc>
              <a:spcPct val="90000"/>
            </a:lnSpc>
            <a:spcBef>
              <a:spcPct val="0"/>
            </a:spcBef>
            <a:spcAft>
              <a:spcPct val="35000"/>
            </a:spcAft>
          </a:pPr>
          <a:r>
            <a:rPr lang="en-US" sz="2700" b="1" kern="1200" dirty="0" smtClean="0"/>
            <a:t>Password: </a:t>
          </a:r>
          <a:r>
            <a:rPr lang="en-US" sz="2700" kern="1200" dirty="0" smtClean="0"/>
            <a:t>technology</a:t>
          </a:r>
          <a:endParaRPr lang="en-US" sz="2700" b="1" kern="1200" dirty="0"/>
        </a:p>
      </dsp:txBody>
      <dsp:txXfrm>
        <a:off x="1633853" y="2514319"/>
        <a:ext cx="5963976" cy="1142872"/>
      </dsp:txXfrm>
    </dsp:sp>
    <dsp:sp modelId="{8B7A7748-0267-482B-BDE1-500C345A6EFC}">
      <dsp:nvSpPr>
        <dsp:cNvPr id="0" name=""/>
        <dsp:cNvSpPr/>
      </dsp:nvSpPr>
      <dsp:spPr>
        <a:xfrm>
          <a:off x="114287" y="2628606"/>
          <a:ext cx="1519566" cy="914298"/>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0CA10-B9F0-45C1-AF26-8286EA303C53}">
      <dsp:nvSpPr>
        <dsp:cNvPr id="0" name=""/>
        <dsp:cNvSpPr/>
      </dsp:nvSpPr>
      <dsp:spPr>
        <a:xfrm>
          <a:off x="0" y="3771479"/>
          <a:ext cx="7597830" cy="114287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smtClean="0"/>
            <a:t>Search for your discipline</a:t>
          </a:r>
          <a:endParaRPr lang="en-US" sz="2700" b="1" kern="1200" dirty="0" smtClean="0"/>
        </a:p>
      </dsp:txBody>
      <dsp:txXfrm>
        <a:off x="1633853" y="3771479"/>
        <a:ext cx="5963976" cy="1142872"/>
      </dsp:txXfrm>
    </dsp:sp>
    <dsp:sp modelId="{0B9F5516-DB80-4A36-96E7-69474B9EA6CE}">
      <dsp:nvSpPr>
        <dsp:cNvPr id="0" name=""/>
        <dsp:cNvSpPr/>
      </dsp:nvSpPr>
      <dsp:spPr>
        <a:xfrm>
          <a:off x="114287" y="3885766"/>
          <a:ext cx="1519566" cy="914298"/>
        </a:xfrm>
        <a:prstGeom prst="roundRect">
          <a:avLst>
            <a:gd name="adj" fmla="val 10000"/>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95D2D-1874-4736-990B-B9BC00F741ED}">
      <dsp:nvSpPr>
        <dsp:cNvPr id="0" name=""/>
        <dsp:cNvSpPr/>
      </dsp:nvSpPr>
      <dsp:spPr>
        <a:xfrm>
          <a:off x="189608" y="358545"/>
          <a:ext cx="4459992" cy="1393747"/>
        </a:xfrm>
        <a:prstGeom prst="rect">
          <a:avLst/>
        </a:prstGeom>
        <a:solidFill>
          <a:schemeClr val="bg1">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4032"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Pin something from your discipline</a:t>
          </a:r>
          <a:endParaRPr lang="en-US" sz="2800" kern="1200" dirty="0"/>
        </a:p>
      </dsp:txBody>
      <dsp:txXfrm>
        <a:off x="189608" y="358545"/>
        <a:ext cx="4459992" cy="1393747"/>
      </dsp:txXfrm>
    </dsp:sp>
    <dsp:sp modelId="{CE953B54-BE77-4FB9-B2C3-EE3D7AB561C0}">
      <dsp:nvSpPr>
        <dsp:cNvPr id="0" name=""/>
        <dsp:cNvSpPr/>
      </dsp:nvSpPr>
      <dsp:spPr>
        <a:xfrm>
          <a:off x="3775" y="157226"/>
          <a:ext cx="975623" cy="1463435"/>
        </a:xfrm>
        <a:prstGeom prst="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0C88D-7994-4514-9AAB-97605A826E65}">
      <dsp:nvSpPr>
        <dsp:cNvPr id="0" name=""/>
        <dsp:cNvSpPr/>
      </dsp:nvSpPr>
      <dsp:spPr>
        <a:xfrm>
          <a:off x="5098694" y="358545"/>
          <a:ext cx="4459992" cy="1393747"/>
        </a:xfrm>
        <a:prstGeom prst="rect">
          <a:avLst/>
        </a:prstGeom>
        <a:solidFill>
          <a:schemeClr val="bg1">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4032"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Create a board for an assignment</a:t>
          </a:r>
          <a:endParaRPr lang="en-US" sz="2800" kern="1200" dirty="0"/>
        </a:p>
      </dsp:txBody>
      <dsp:txXfrm>
        <a:off x="5098694" y="358545"/>
        <a:ext cx="4459992" cy="1393747"/>
      </dsp:txXfrm>
    </dsp:sp>
    <dsp:sp modelId="{EAFEE479-BAAD-4FA4-B85E-82BB7FC54940}">
      <dsp:nvSpPr>
        <dsp:cNvPr id="0" name=""/>
        <dsp:cNvSpPr/>
      </dsp:nvSpPr>
      <dsp:spPr>
        <a:xfrm>
          <a:off x="4912861" y="157226"/>
          <a:ext cx="975623" cy="1463435"/>
        </a:xfrm>
        <a:prstGeom prst="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44AF3-A07E-493B-BE46-5255F23617FE}">
      <dsp:nvSpPr>
        <dsp:cNvPr id="0" name=""/>
        <dsp:cNvSpPr/>
      </dsp:nvSpPr>
      <dsp:spPr>
        <a:xfrm>
          <a:off x="189608" y="2113119"/>
          <a:ext cx="4459992" cy="1393747"/>
        </a:xfrm>
        <a:prstGeom prst="rect">
          <a:avLst/>
        </a:prstGeom>
        <a:solidFill>
          <a:schemeClr val="bg1">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4032"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Describe your assignment in the description</a:t>
          </a:r>
          <a:endParaRPr lang="en-US" sz="2800" kern="1200" dirty="0"/>
        </a:p>
      </dsp:txBody>
      <dsp:txXfrm>
        <a:off x="189608" y="2113119"/>
        <a:ext cx="4459992" cy="1393747"/>
      </dsp:txXfrm>
    </dsp:sp>
    <dsp:sp modelId="{39CD340B-2254-4C75-8C7F-85ED0EA21D7F}">
      <dsp:nvSpPr>
        <dsp:cNvPr id="0" name=""/>
        <dsp:cNvSpPr/>
      </dsp:nvSpPr>
      <dsp:spPr>
        <a:xfrm>
          <a:off x="3775" y="1911800"/>
          <a:ext cx="975623" cy="1463435"/>
        </a:xfrm>
        <a:prstGeom prst="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6C619C-95CD-4A2C-BA71-366D07DD04A8}">
      <dsp:nvSpPr>
        <dsp:cNvPr id="0" name=""/>
        <dsp:cNvSpPr/>
      </dsp:nvSpPr>
      <dsp:spPr>
        <a:xfrm>
          <a:off x="5098694" y="2113119"/>
          <a:ext cx="4459992" cy="1393747"/>
        </a:xfrm>
        <a:prstGeom prst="rect">
          <a:avLst/>
        </a:prstGeom>
        <a:solidFill>
          <a:schemeClr val="bg1">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4032"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Pin something to your own board</a:t>
          </a:r>
          <a:endParaRPr lang="en-US" sz="2800" kern="1200" dirty="0"/>
        </a:p>
      </dsp:txBody>
      <dsp:txXfrm>
        <a:off x="5098694" y="2113119"/>
        <a:ext cx="4459992" cy="1393747"/>
      </dsp:txXfrm>
    </dsp:sp>
    <dsp:sp modelId="{00FD87A7-F126-4F3D-A2DF-92C8DD3D4489}">
      <dsp:nvSpPr>
        <dsp:cNvPr id="0" name=""/>
        <dsp:cNvSpPr/>
      </dsp:nvSpPr>
      <dsp:spPr>
        <a:xfrm>
          <a:off x="4912861" y="1911800"/>
          <a:ext cx="975623" cy="1463435"/>
        </a:xfrm>
        <a:prstGeom prst="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30A53F-061C-46A2-80D5-3995A0C4664E}">
      <dsp:nvSpPr>
        <dsp:cNvPr id="0" name=""/>
        <dsp:cNvSpPr/>
      </dsp:nvSpPr>
      <dsp:spPr>
        <a:xfrm>
          <a:off x="2644151" y="3867692"/>
          <a:ext cx="4459992" cy="1393747"/>
        </a:xfrm>
        <a:prstGeom prst="rect">
          <a:avLst/>
        </a:prstGeom>
        <a:solidFill>
          <a:schemeClr val="bg1">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4032"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Invite your neighbor to your board- complete the assignment!</a:t>
          </a:r>
          <a:endParaRPr lang="en-US" sz="2800" kern="1200" dirty="0"/>
        </a:p>
      </dsp:txBody>
      <dsp:txXfrm>
        <a:off x="2644151" y="3867692"/>
        <a:ext cx="4459992" cy="1393747"/>
      </dsp:txXfrm>
    </dsp:sp>
    <dsp:sp modelId="{C79A476C-9DE3-4837-94C8-AE1D35C61DD4}">
      <dsp:nvSpPr>
        <dsp:cNvPr id="0" name=""/>
        <dsp:cNvSpPr/>
      </dsp:nvSpPr>
      <dsp:spPr>
        <a:xfrm>
          <a:off x="2458318" y="3666373"/>
          <a:ext cx="975623" cy="1463435"/>
        </a:xfrm>
        <a:prstGeom prst="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BC531-CB7F-4EC5-A589-7D60071B7F90}">
      <dsp:nvSpPr>
        <dsp:cNvPr id="0" name=""/>
        <dsp:cNvSpPr/>
      </dsp:nvSpPr>
      <dsp:spPr>
        <a:xfrm rot="10800000">
          <a:off x="1683709" y="0"/>
          <a:ext cx="5405120" cy="110616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194310" rIns="362712" bIns="194310" numCol="1" spcCol="1270" anchor="ctr" anchorCtr="0">
          <a:noAutofit/>
        </a:bodyPr>
        <a:lstStyle/>
        <a:p>
          <a:pPr lvl="0" algn="ctr" defTabSz="2266950">
            <a:lnSpc>
              <a:spcPct val="90000"/>
            </a:lnSpc>
            <a:spcBef>
              <a:spcPct val="0"/>
            </a:spcBef>
            <a:spcAft>
              <a:spcPct val="35000"/>
            </a:spcAft>
          </a:pPr>
          <a:r>
            <a:rPr lang="en-US" sz="5100" kern="1200" dirty="0" smtClean="0"/>
            <a:t>Instructions</a:t>
          </a:r>
          <a:endParaRPr lang="en-US" sz="5100" kern="1200" dirty="0"/>
        </a:p>
      </dsp:txBody>
      <dsp:txXfrm rot="10800000">
        <a:off x="1960251" y="0"/>
        <a:ext cx="5128578" cy="1106169"/>
      </dsp:txXfrm>
    </dsp:sp>
    <dsp:sp modelId="{FBCE1841-18BB-4411-9B97-24C711829014}">
      <dsp:nvSpPr>
        <dsp:cNvPr id="0" name=""/>
        <dsp:cNvSpPr/>
      </dsp:nvSpPr>
      <dsp:spPr>
        <a:xfrm>
          <a:off x="1084897" y="1693"/>
          <a:ext cx="1106169" cy="1106169"/>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9F1F82-70F5-4E1B-9B3B-372E93FD5EDD}">
      <dsp:nvSpPr>
        <dsp:cNvPr id="0" name=""/>
        <dsp:cNvSpPr/>
      </dsp:nvSpPr>
      <dsp:spPr>
        <a:xfrm rot="10800000">
          <a:off x="1637982" y="1438063"/>
          <a:ext cx="5405120" cy="110616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194310" rIns="362712" bIns="194310" numCol="1" spcCol="1270" anchor="ctr" anchorCtr="0">
          <a:noAutofit/>
        </a:bodyPr>
        <a:lstStyle/>
        <a:p>
          <a:pPr lvl="0" algn="ctr" defTabSz="2266950">
            <a:lnSpc>
              <a:spcPct val="90000"/>
            </a:lnSpc>
            <a:spcBef>
              <a:spcPct val="0"/>
            </a:spcBef>
            <a:spcAft>
              <a:spcPct val="35000"/>
            </a:spcAft>
          </a:pPr>
          <a:r>
            <a:rPr lang="en-US" sz="5100" kern="1200" dirty="0" smtClean="0"/>
            <a:t>Rubrics</a:t>
          </a:r>
          <a:endParaRPr lang="en-US" sz="5100" kern="1200" dirty="0"/>
        </a:p>
      </dsp:txBody>
      <dsp:txXfrm rot="10800000">
        <a:off x="1914524" y="1438063"/>
        <a:ext cx="5128578" cy="1106169"/>
      </dsp:txXfrm>
    </dsp:sp>
    <dsp:sp modelId="{D8116C0D-34D6-4E06-9594-63471C6C101F}">
      <dsp:nvSpPr>
        <dsp:cNvPr id="0" name=""/>
        <dsp:cNvSpPr/>
      </dsp:nvSpPr>
      <dsp:spPr>
        <a:xfrm>
          <a:off x="1084897" y="1438063"/>
          <a:ext cx="1106169" cy="1106169"/>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0345A-DA87-44E3-9A85-9A818F64B123}">
      <dsp:nvSpPr>
        <dsp:cNvPr id="0" name=""/>
        <dsp:cNvSpPr/>
      </dsp:nvSpPr>
      <dsp:spPr>
        <a:xfrm rot="10800000">
          <a:off x="1637982" y="2874433"/>
          <a:ext cx="5405120" cy="110616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194310" rIns="362712" bIns="194310" numCol="1" spcCol="1270" anchor="ctr" anchorCtr="0">
          <a:noAutofit/>
        </a:bodyPr>
        <a:lstStyle/>
        <a:p>
          <a:pPr lvl="0" algn="ctr" defTabSz="2266950">
            <a:lnSpc>
              <a:spcPct val="90000"/>
            </a:lnSpc>
            <a:spcBef>
              <a:spcPct val="0"/>
            </a:spcBef>
            <a:spcAft>
              <a:spcPct val="35000"/>
            </a:spcAft>
          </a:pPr>
          <a:r>
            <a:rPr lang="en-US" sz="5100" kern="1200" dirty="0" smtClean="0"/>
            <a:t>Reflection</a:t>
          </a:r>
          <a:endParaRPr lang="en-US" sz="5100" kern="1200" dirty="0"/>
        </a:p>
      </dsp:txBody>
      <dsp:txXfrm rot="10800000">
        <a:off x="1914524" y="2874433"/>
        <a:ext cx="5128578" cy="1106169"/>
      </dsp:txXfrm>
    </dsp:sp>
    <dsp:sp modelId="{DC8E1C84-B059-4628-A79B-267EB8A7533B}">
      <dsp:nvSpPr>
        <dsp:cNvPr id="0" name=""/>
        <dsp:cNvSpPr/>
      </dsp:nvSpPr>
      <dsp:spPr>
        <a:xfrm>
          <a:off x="1084897" y="2874433"/>
          <a:ext cx="1106169" cy="1106169"/>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7C2737-CFE3-4843-8925-732D04F95321}">
      <dsp:nvSpPr>
        <dsp:cNvPr id="0" name=""/>
        <dsp:cNvSpPr/>
      </dsp:nvSpPr>
      <dsp:spPr>
        <a:xfrm rot="10800000">
          <a:off x="1637982" y="4310803"/>
          <a:ext cx="5405120" cy="1106169"/>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790" tIns="194310" rIns="362712" bIns="194310" numCol="1" spcCol="1270" anchor="ctr" anchorCtr="0">
          <a:noAutofit/>
        </a:bodyPr>
        <a:lstStyle/>
        <a:p>
          <a:pPr lvl="0" algn="ctr" defTabSz="2266950">
            <a:lnSpc>
              <a:spcPct val="90000"/>
            </a:lnSpc>
            <a:spcBef>
              <a:spcPct val="0"/>
            </a:spcBef>
            <a:spcAft>
              <a:spcPct val="35000"/>
            </a:spcAft>
          </a:pPr>
          <a:r>
            <a:rPr lang="en-US" sz="5100" kern="1200" dirty="0" smtClean="0"/>
            <a:t>Discussion</a:t>
          </a:r>
          <a:endParaRPr lang="en-US" sz="5100" kern="1200" dirty="0"/>
        </a:p>
      </dsp:txBody>
      <dsp:txXfrm rot="10800000">
        <a:off x="1914524" y="4310803"/>
        <a:ext cx="5128578" cy="1106169"/>
      </dsp:txXfrm>
    </dsp:sp>
    <dsp:sp modelId="{DEDBAB77-452E-4CBB-901A-8056423FFC2D}">
      <dsp:nvSpPr>
        <dsp:cNvPr id="0" name=""/>
        <dsp:cNvSpPr/>
      </dsp:nvSpPr>
      <dsp:spPr>
        <a:xfrm>
          <a:off x="1084897" y="4310803"/>
          <a:ext cx="1106169" cy="1106169"/>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3C10F-0729-4892-89D6-7D86BE785837}">
      <dsp:nvSpPr>
        <dsp:cNvPr id="0" name=""/>
        <dsp:cNvSpPr/>
      </dsp:nvSpPr>
      <dsp:spPr>
        <a:xfrm rot="10800000">
          <a:off x="2035383" y="524"/>
          <a:ext cx="7212651" cy="87465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697" tIns="91440" rIns="170688" bIns="91440" numCol="1" spcCol="1270" anchor="ctr" anchorCtr="0">
          <a:noAutofit/>
        </a:bodyPr>
        <a:lstStyle/>
        <a:p>
          <a:pPr lvl="0" algn="ctr" defTabSz="1066800">
            <a:lnSpc>
              <a:spcPct val="90000"/>
            </a:lnSpc>
            <a:spcBef>
              <a:spcPct val="0"/>
            </a:spcBef>
            <a:spcAft>
              <a:spcPct val="35000"/>
            </a:spcAft>
          </a:pPr>
          <a:r>
            <a:rPr lang="en-US" sz="2400" b="1" kern="1200" dirty="0" smtClean="0"/>
            <a:t>72.8 million users</a:t>
          </a:r>
          <a:endParaRPr lang="en-US" sz="2400" b="1" kern="1200" dirty="0"/>
        </a:p>
      </dsp:txBody>
      <dsp:txXfrm rot="10800000">
        <a:off x="2254046" y="524"/>
        <a:ext cx="6993988" cy="874651"/>
      </dsp:txXfrm>
    </dsp:sp>
    <dsp:sp modelId="{5C2B4729-5D94-4E18-978F-861B7D452510}">
      <dsp:nvSpPr>
        <dsp:cNvPr id="0" name=""/>
        <dsp:cNvSpPr/>
      </dsp:nvSpPr>
      <dsp:spPr>
        <a:xfrm>
          <a:off x="1598057" y="524"/>
          <a:ext cx="874651" cy="874651"/>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2C13CB-EC2F-45C3-9A4F-F7EDD8FAB9F8}">
      <dsp:nvSpPr>
        <dsp:cNvPr id="0" name=""/>
        <dsp:cNvSpPr/>
      </dsp:nvSpPr>
      <dsp:spPr>
        <a:xfrm rot="10800000">
          <a:off x="2035383" y="1136266"/>
          <a:ext cx="7212651" cy="87465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697" tIns="91440" rIns="170688" bIns="91440" numCol="1" spcCol="1270" anchor="ctr" anchorCtr="0">
          <a:noAutofit/>
        </a:bodyPr>
        <a:lstStyle/>
        <a:p>
          <a:pPr lvl="0" algn="ctr" defTabSz="1066800">
            <a:lnSpc>
              <a:spcPct val="90000"/>
            </a:lnSpc>
            <a:spcBef>
              <a:spcPct val="0"/>
            </a:spcBef>
            <a:spcAft>
              <a:spcPct val="35000"/>
            </a:spcAft>
          </a:pPr>
          <a:r>
            <a:rPr lang="en-US" sz="2400" b="1" kern="1200" dirty="0" smtClean="0"/>
            <a:t>30 percent of all US social media users use</a:t>
          </a:r>
          <a:endParaRPr lang="en-US" sz="2400" b="1" kern="1200" dirty="0"/>
        </a:p>
      </dsp:txBody>
      <dsp:txXfrm rot="10800000">
        <a:off x="2254046" y="1136266"/>
        <a:ext cx="6993988" cy="874651"/>
      </dsp:txXfrm>
    </dsp:sp>
    <dsp:sp modelId="{0A82854F-D001-4DAF-A51E-D9FBB568A445}">
      <dsp:nvSpPr>
        <dsp:cNvPr id="0" name=""/>
        <dsp:cNvSpPr/>
      </dsp:nvSpPr>
      <dsp:spPr>
        <a:xfrm>
          <a:off x="1598057" y="1136266"/>
          <a:ext cx="874651" cy="874651"/>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E134E4-455A-428B-8007-2736CE743209}">
      <dsp:nvSpPr>
        <dsp:cNvPr id="0" name=""/>
        <dsp:cNvSpPr/>
      </dsp:nvSpPr>
      <dsp:spPr>
        <a:xfrm rot="10800000">
          <a:off x="2035383" y="2272007"/>
          <a:ext cx="7212651" cy="87465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697" tIns="91440" rIns="170688" bIns="91440" numCol="1" spcCol="1270" anchor="ctr" anchorCtr="0">
          <a:noAutofit/>
        </a:bodyPr>
        <a:lstStyle/>
        <a:p>
          <a:pPr lvl="0" algn="ctr" defTabSz="1066800">
            <a:lnSpc>
              <a:spcPct val="90000"/>
            </a:lnSpc>
            <a:spcBef>
              <a:spcPct val="0"/>
            </a:spcBef>
            <a:spcAft>
              <a:spcPct val="35000"/>
            </a:spcAft>
          </a:pPr>
          <a:r>
            <a:rPr lang="en-US" sz="2400" b="1" kern="1200" dirty="0" smtClean="0"/>
            <a:t>1 billion boards have been created</a:t>
          </a:r>
          <a:endParaRPr lang="en-US" sz="2400" b="1" kern="1200" dirty="0"/>
        </a:p>
      </dsp:txBody>
      <dsp:txXfrm rot="10800000">
        <a:off x="2254046" y="2272007"/>
        <a:ext cx="6993988" cy="874651"/>
      </dsp:txXfrm>
    </dsp:sp>
    <dsp:sp modelId="{8258C43B-AF35-4E7C-A668-2BCEE31AD15F}">
      <dsp:nvSpPr>
        <dsp:cNvPr id="0" name=""/>
        <dsp:cNvSpPr/>
      </dsp:nvSpPr>
      <dsp:spPr>
        <a:xfrm>
          <a:off x="1598057" y="2272007"/>
          <a:ext cx="874651" cy="874651"/>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4F518-F1B5-44C2-A57E-357DF94034D4}">
      <dsp:nvSpPr>
        <dsp:cNvPr id="0" name=""/>
        <dsp:cNvSpPr/>
      </dsp:nvSpPr>
      <dsp:spPr>
        <a:xfrm rot="10800000">
          <a:off x="2035383" y="3407749"/>
          <a:ext cx="7212651" cy="87465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697" tIns="91440" rIns="170688" bIns="91440" numCol="1" spcCol="1270" anchor="ctr" anchorCtr="0">
          <a:noAutofit/>
        </a:bodyPr>
        <a:lstStyle/>
        <a:p>
          <a:pPr lvl="0" algn="ctr" defTabSz="1066800">
            <a:lnSpc>
              <a:spcPct val="90000"/>
            </a:lnSpc>
            <a:spcBef>
              <a:spcPct val="0"/>
            </a:spcBef>
            <a:spcAft>
              <a:spcPct val="35000"/>
            </a:spcAft>
          </a:pPr>
          <a:r>
            <a:rPr lang="en-US" sz="2400" b="1" kern="1200" dirty="0" smtClean="0"/>
            <a:t>50 billion pins created</a:t>
          </a:r>
          <a:endParaRPr lang="en-US" sz="2400" b="1" kern="1200" dirty="0"/>
        </a:p>
      </dsp:txBody>
      <dsp:txXfrm rot="10800000">
        <a:off x="2254046" y="3407749"/>
        <a:ext cx="6993988" cy="874651"/>
      </dsp:txXfrm>
    </dsp:sp>
    <dsp:sp modelId="{52A4FB57-F399-48B0-88D2-01BE07EA9D8F}">
      <dsp:nvSpPr>
        <dsp:cNvPr id="0" name=""/>
        <dsp:cNvSpPr/>
      </dsp:nvSpPr>
      <dsp:spPr>
        <a:xfrm>
          <a:off x="1598057" y="3407749"/>
          <a:ext cx="874651" cy="874651"/>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C33F4-7E76-49F3-B9E4-50CEA3CC3DAA}">
      <dsp:nvSpPr>
        <dsp:cNvPr id="0" name=""/>
        <dsp:cNvSpPr/>
      </dsp:nvSpPr>
      <dsp:spPr>
        <a:xfrm rot="10800000">
          <a:off x="2035383" y="4543490"/>
          <a:ext cx="7212651" cy="874651"/>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5697" tIns="91440" rIns="170688" bIns="91440" numCol="1" spcCol="1270" anchor="ctr" anchorCtr="0">
          <a:noAutofit/>
        </a:bodyPr>
        <a:lstStyle/>
        <a:p>
          <a:pPr lvl="0" algn="ctr" defTabSz="1066800">
            <a:lnSpc>
              <a:spcPct val="90000"/>
            </a:lnSpc>
            <a:spcBef>
              <a:spcPct val="0"/>
            </a:spcBef>
            <a:spcAft>
              <a:spcPct val="35000"/>
            </a:spcAft>
          </a:pPr>
          <a:r>
            <a:rPr lang="en-US" sz="2400" b="1" kern="1200" dirty="0" smtClean="0"/>
            <a:t>678,000 Google results </a:t>
          </a:r>
          <a:r>
            <a:rPr lang="en-US" sz="2400" b="1" kern="1200" dirty="0" smtClean="0"/>
            <a:t>for </a:t>
          </a:r>
          <a:r>
            <a:rPr lang="en-US" sz="2400" b="1" kern="1200" dirty="0" smtClean="0"/>
            <a:t>Pinterest &amp; Pedagogy</a:t>
          </a:r>
          <a:endParaRPr lang="en-US" sz="2400" b="1" kern="1200" dirty="0"/>
        </a:p>
      </dsp:txBody>
      <dsp:txXfrm rot="10800000">
        <a:off x="2254046" y="4543490"/>
        <a:ext cx="6993988" cy="874651"/>
      </dsp:txXfrm>
    </dsp:sp>
    <dsp:sp modelId="{ECFB0903-FFAB-47BC-910C-823FF90BE480}">
      <dsp:nvSpPr>
        <dsp:cNvPr id="0" name=""/>
        <dsp:cNvSpPr/>
      </dsp:nvSpPr>
      <dsp:spPr>
        <a:xfrm>
          <a:off x="1598057" y="4543490"/>
          <a:ext cx="874651" cy="874651"/>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B2AE7-01F9-4DF3-8CA7-E63D91C9E261}">
      <dsp:nvSpPr>
        <dsp:cNvPr id="0" name=""/>
        <dsp:cNvSpPr/>
      </dsp:nvSpPr>
      <dsp:spPr>
        <a:xfrm>
          <a:off x="268940" y="0"/>
          <a:ext cx="3091794" cy="18550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Social medium that allows users to share ideas and information </a:t>
          </a:r>
        </a:p>
      </dsp:txBody>
      <dsp:txXfrm>
        <a:off x="268940" y="0"/>
        <a:ext cx="3091794" cy="1855076"/>
      </dsp:txXfrm>
    </dsp:sp>
    <dsp:sp modelId="{889F75A2-4F0E-4940-8A4A-2D0BDD98CD96}">
      <dsp:nvSpPr>
        <dsp:cNvPr id="0" name=""/>
        <dsp:cNvSpPr/>
      </dsp:nvSpPr>
      <dsp:spPr>
        <a:xfrm>
          <a:off x="7070888" y="0"/>
          <a:ext cx="3091794" cy="18550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Place to collaborate on projects  </a:t>
          </a:r>
        </a:p>
      </dsp:txBody>
      <dsp:txXfrm>
        <a:off x="7070888" y="0"/>
        <a:ext cx="3091794" cy="1855076"/>
      </dsp:txXfrm>
    </dsp:sp>
    <dsp:sp modelId="{A9E0C261-8EC5-47F2-AAD6-B6423A2668E0}">
      <dsp:nvSpPr>
        <dsp:cNvPr id="0" name=""/>
        <dsp:cNvSpPr/>
      </dsp:nvSpPr>
      <dsp:spPr>
        <a:xfrm>
          <a:off x="268940" y="2166417"/>
          <a:ext cx="3091794" cy="18550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Tools to make boards that are open to everyone</a:t>
          </a:r>
        </a:p>
      </dsp:txBody>
      <dsp:txXfrm>
        <a:off x="268940" y="2166417"/>
        <a:ext cx="3091794" cy="1855076"/>
      </dsp:txXfrm>
    </dsp:sp>
    <dsp:sp modelId="{E1807AAF-EB20-40A6-8D09-792E4EC7083F}">
      <dsp:nvSpPr>
        <dsp:cNvPr id="0" name=""/>
        <dsp:cNvSpPr/>
      </dsp:nvSpPr>
      <dsp:spPr>
        <a:xfrm>
          <a:off x="3736573" y="2166417"/>
          <a:ext cx="3091794" cy="18550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kern="1200" dirty="0" smtClean="0"/>
            <a:t>Tools to make boards open only</a:t>
          </a:r>
        </a:p>
        <a:p>
          <a:pPr marL="0" marR="0" lvl="0" indent="0" algn="ctr" defTabSz="914400" eaLnBrk="1" fontAlgn="auto" latinLnBrk="0" hangingPunct="1">
            <a:lnSpc>
              <a:spcPct val="100000"/>
            </a:lnSpc>
            <a:spcBef>
              <a:spcPct val="0"/>
            </a:spcBef>
            <a:spcAft>
              <a:spcPts val="0"/>
            </a:spcAft>
            <a:buClrTx/>
            <a:buSzTx/>
            <a:buFontTx/>
            <a:buNone/>
            <a:tabLst/>
            <a:defRPr/>
          </a:pPr>
          <a:r>
            <a:rPr lang="en-US" sz="2600" kern="1200" dirty="0" smtClean="0"/>
            <a:t> to invited members</a:t>
          </a:r>
        </a:p>
      </dsp:txBody>
      <dsp:txXfrm>
        <a:off x="3736573" y="2166417"/>
        <a:ext cx="3091794" cy="1855076"/>
      </dsp:txXfrm>
    </dsp:sp>
    <dsp:sp modelId="{FC8BC073-798E-44A2-99FB-47727E8315F9}">
      <dsp:nvSpPr>
        <dsp:cNvPr id="0" name=""/>
        <dsp:cNvSpPr/>
      </dsp:nvSpPr>
      <dsp:spPr>
        <a:xfrm>
          <a:off x="7070888" y="2166417"/>
          <a:ext cx="3091794" cy="18550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kern="1200" dirty="0" smtClean="0"/>
            <a:t>Write up to 500 </a:t>
          </a:r>
          <a:r>
            <a:rPr lang="en-US" sz="2600" kern="1200" dirty="0" err="1" smtClean="0"/>
            <a:t>wcharacters</a:t>
          </a:r>
          <a:r>
            <a:rPr lang="en-US" sz="2600" kern="1200" dirty="0" smtClean="0"/>
            <a:t> to comment on or describe a pin    </a:t>
          </a:r>
        </a:p>
      </dsp:txBody>
      <dsp:txXfrm>
        <a:off x="7070888" y="2166417"/>
        <a:ext cx="3091794" cy="1855076"/>
      </dsp:txXfrm>
    </dsp:sp>
    <dsp:sp modelId="{3A652B25-E875-439F-ADE3-34023195ED8A}">
      <dsp:nvSpPr>
        <dsp:cNvPr id="0" name=""/>
        <dsp:cNvSpPr/>
      </dsp:nvSpPr>
      <dsp:spPr>
        <a:xfrm>
          <a:off x="3669914" y="0"/>
          <a:ext cx="3091794" cy="185507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Visual record of information and ideas</a:t>
          </a:r>
          <a:endParaRPr lang="en-US" sz="2600" kern="1200" dirty="0"/>
        </a:p>
      </dsp:txBody>
      <dsp:txXfrm>
        <a:off x="3669914" y="0"/>
        <a:ext cx="3091794" cy="1855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79360-0CC4-45BC-982E-A8FAC6FB0FE6}">
      <dsp:nvSpPr>
        <dsp:cNvPr id="0" name=""/>
        <dsp:cNvSpPr/>
      </dsp:nvSpPr>
      <dsp:spPr>
        <a:xfrm>
          <a:off x="242286" y="25"/>
          <a:ext cx="3079062" cy="18474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Collect Information</a:t>
          </a:r>
          <a:endParaRPr lang="en-US" sz="3700" kern="1200" dirty="0"/>
        </a:p>
      </dsp:txBody>
      <dsp:txXfrm>
        <a:off x="242286" y="25"/>
        <a:ext cx="3079062" cy="1847437"/>
      </dsp:txXfrm>
    </dsp:sp>
    <dsp:sp modelId="{186E8F92-47E8-4708-8C62-DE2131A63242}">
      <dsp:nvSpPr>
        <dsp:cNvPr id="0" name=""/>
        <dsp:cNvSpPr/>
      </dsp:nvSpPr>
      <dsp:spPr>
        <a:xfrm>
          <a:off x="3629256" y="25"/>
          <a:ext cx="3079062" cy="18474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Brainstorming and Collaboration</a:t>
          </a:r>
          <a:endParaRPr lang="en-US" sz="3700" kern="1200" dirty="0"/>
        </a:p>
      </dsp:txBody>
      <dsp:txXfrm>
        <a:off x="3629256" y="25"/>
        <a:ext cx="3079062" cy="1847437"/>
      </dsp:txXfrm>
    </dsp:sp>
    <dsp:sp modelId="{F72822AB-9BDA-46B0-925F-150DBD1CE8CB}">
      <dsp:nvSpPr>
        <dsp:cNvPr id="0" name=""/>
        <dsp:cNvSpPr/>
      </dsp:nvSpPr>
      <dsp:spPr>
        <a:xfrm>
          <a:off x="7016225" y="25"/>
          <a:ext cx="3079062" cy="18474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Projects</a:t>
          </a:r>
          <a:endParaRPr lang="en-US" sz="3700" kern="1200" dirty="0"/>
        </a:p>
      </dsp:txBody>
      <dsp:txXfrm>
        <a:off x="7016225" y="25"/>
        <a:ext cx="3079062" cy="1847437"/>
      </dsp:txXfrm>
    </dsp:sp>
    <dsp:sp modelId="{BCF95DAB-DE83-4F2D-BFDF-A192B1E55E8E}">
      <dsp:nvSpPr>
        <dsp:cNvPr id="0" name=""/>
        <dsp:cNvSpPr/>
      </dsp:nvSpPr>
      <dsp:spPr>
        <a:xfrm>
          <a:off x="1935771" y="2155369"/>
          <a:ext cx="3079062" cy="18474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Locate Images and Videos</a:t>
          </a:r>
          <a:endParaRPr lang="en-US" sz="3700" kern="1200" dirty="0"/>
        </a:p>
      </dsp:txBody>
      <dsp:txXfrm>
        <a:off x="1935771" y="2155369"/>
        <a:ext cx="3079062" cy="1847437"/>
      </dsp:txXfrm>
    </dsp:sp>
    <dsp:sp modelId="{FED548FF-D364-4043-B2D6-EEC940E80EF0}">
      <dsp:nvSpPr>
        <dsp:cNvPr id="0" name=""/>
        <dsp:cNvSpPr/>
      </dsp:nvSpPr>
      <dsp:spPr>
        <a:xfrm>
          <a:off x="5322740" y="2155369"/>
          <a:ext cx="3079062" cy="18474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Share Work</a:t>
          </a:r>
          <a:endParaRPr lang="en-US" sz="3700" kern="1200" dirty="0"/>
        </a:p>
      </dsp:txBody>
      <dsp:txXfrm>
        <a:off x="5322740" y="2155369"/>
        <a:ext cx="3079062" cy="1847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2F555-2CDE-4929-A6CA-B9B45055047D}">
      <dsp:nvSpPr>
        <dsp:cNvPr id="0" name=""/>
        <dsp:cNvSpPr/>
      </dsp:nvSpPr>
      <dsp:spPr>
        <a:xfrm>
          <a:off x="165326" y="1752"/>
          <a:ext cx="3203206" cy="192192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Books and Book Lists</a:t>
          </a:r>
          <a:endParaRPr lang="en-US" sz="4000" kern="1200" dirty="0"/>
        </a:p>
      </dsp:txBody>
      <dsp:txXfrm>
        <a:off x="165326" y="1752"/>
        <a:ext cx="3203206" cy="1921923"/>
      </dsp:txXfrm>
    </dsp:sp>
    <dsp:sp modelId="{1432FC62-E5B5-4D03-889A-0EB4B38CF09F}">
      <dsp:nvSpPr>
        <dsp:cNvPr id="0" name=""/>
        <dsp:cNvSpPr/>
      </dsp:nvSpPr>
      <dsp:spPr>
        <a:xfrm>
          <a:off x="3688853" y="1752"/>
          <a:ext cx="3203206" cy="192192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Collaboration</a:t>
          </a:r>
          <a:endParaRPr lang="en-US" sz="4000" kern="1200" dirty="0"/>
        </a:p>
      </dsp:txBody>
      <dsp:txXfrm>
        <a:off x="3688853" y="1752"/>
        <a:ext cx="3203206" cy="1921923"/>
      </dsp:txXfrm>
    </dsp:sp>
    <dsp:sp modelId="{2EC7D3ED-01EC-4988-9BC2-B931D01A0554}">
      <dsp:nvSpPr>
        <dsp:cNvPr id="0" name=""/>
        <dsp:cNvSpPr/>
      </dsp:nvSpPr>
      <dsp:spPr>
        <a:xfrm>
          <a:off x="7212380" y="1752"/>
          <a:ext cx="3203206" cy="192192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Lesson Plans and Ideas</a:t>
          </a:r>
          <a:endParaRPr lang="en-US" sz="4000" kern="1200" dirty="0"/>
        </a:p>
      </dsp:txBody>
      <dsp:txXfrm>
        <a:off x="7212380" y="1752"/>
        <a:ext cx="3203206" cy="1921923"/>
      </dsp:txXfrm>
    </dsp:sp>
    <dsp:sp modelId="{D57BA2C1-CC49-4B59-A868-FF3C6EA90B12}">
      <dsp:nvSpPr>
        <dsp:cNvPr id="0" name=""/>
        <dsp:cNvSpPr/>
      </dsp:nvSpPr>
      <dsp:spPr>
        <a:xfrm>
          <a:off x="165326" y="2243997"/>
          <a:ext cx="3203206" cy="192192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Art and Images</a:t>
          </a:r>
          <a:endParaRPr lang="en-US" sz="4000" kern="1200" dirty="0"/>
        </a:p>
      </dsp:txBody>
      <dsp:txXfrm>
        <a:off x="165326" y="2243997"/>
        <a:ext cx="3203206" cy="1921923"/>
      </dsp:txXfrm>
    </dsp:sp>
    <dsp:sp modelId="{9DC1385A-50B4-4B51-A2D4-B7C8DC56D60C}">
      <dsp:nvSpPr>
        <dsp:cNvPr id="0" name=""/>
        <dsp:cNvSpPr/>
      </dsp:nvSpPr>
      <dsp:spPr>
        <a:xfrm>
          <a:off x="3688853" y="2243997"/>
          <a:ext cx="3203206" cy="192192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Content</a:t>
          </a:r>
          <a:endParaRPr lang="en-US" sz="4000" kern="1200" dirty="0"/>
        </a:p>
      </dsp:txBody>
      <dsp:txXfrm>
        <a:off x="3688853" y="2243997"/>
        <a:ext cx="3203206" cy="1921923"/>
      </dsp:txXfrm>
    </dsp:sp>
    <dsp:sp modelId="{6047169F-4697-47AE-8730-1401F52DC852}">
      <dsp:nvSpPr>
        <dsp:cNvPr id="0" name=""/>
        <dsp:cNvSpPr/>
      </dsp:nvSpPr>
      <dsp:spPr>
        <a:xfrm>
          <a:off x="7212380" y="2243997"/>
          <a:ext cx="3203206" cy="192192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Learning Games</a:t>
          </a:r>
          <a:endParaRPr lang="en-US" sz="4000" kern="1200" dirty="0"/>
        </a:p>
      </dsp:txBody>
      <dsp:txXfrm>
        <a:off x="7212380" y="2243997"/>
        <a:ext cx="3203206" cy="19219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58106-201F-4DC9-8442-9F6B4A668C1B}">
      <dsp:nvSpPr>
        <dsp:cNvPr id="0" name=""/>
        <dsp:cNvSpPr/>
      </dsp:nvSpPr>
      <dsp:spPr>
        <a:xfrm rot="10800000">
          <a:off x="1901798" y="0"/>
          <a:ext cx="6241396" cy="1045495"/>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034" tIns="182880" rIns="341376" bIns="182880" numCol="1" spcCol="1270" anchor="ctr" anchorCtr="0">
          <a:noAutofit/>
        </a:bodyPr>
        <a:lstStyle/>
        <a:p>
          <a:pPr lvl="0" algn="ctr" defTabSz="2133600">
            <a:lnSpc>
              <a:spcPct val="90000"/>
            </a:lnSpc>
            <a:spcBef>
              <a:spcPct val="0"/>
            </a:spcBef>
            <a:spcAft>
              <a:spcPct val="35000"/>
            </a:spcAft>
          </a:pPr>
          <a:endParaRPr lang="en-US" sz="4800" b="1" kern="1200" dirty="0" smtClean="0">
            <a:solidFill>
              <a:schemeClr val="bg1"/>
            </a:solidFill>
          </a:endParaRPr>
        </a:p>
      </dsp:txBody>
      <dsp:txXfrm rot="10800000">
        <a:off x="2163172" y="0"/>
        <a:ext cx="5980022" cy="1045495"/>
      </dsp:txXfrm>
    </dsp:sp>
    <dsp:sp modelId="{737641D7-33F8-42F2-A47E-AED5C76F5FED}">
      <dsp:nvSpPr>
        <dsp:cNvPr id="0" name=""/>
        <dsp:cNvSpPr/>
      </dsp:nvSpPr>
      <dsp:spPr>
        <a:xfrm>
          <a:off x="1310707" y="1525"/>
          <a:ext cx="1045495" cy="10454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744562-1E85-44C8-A719-B4F130573F30}">
      <dsp:nvSpPr>
        <dsp:cNvPr id="0" name=""/>
        <dsp:cNvSpPr/>
      </dsp:nvSpPr>
      <dsp:spPr>
        <a:xfrm rot="10800000">
          <a:off x="1833454" y="1359108"/>
          <a:ext cx="6241396" cy="1045495"/>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034" tIns="137160" rIns="256032"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3600" kern="1200" dirty="0" smtClean="0"/>
        </a:p>
      </dsp:txBody>
      <dsp:txXfrm rot="10800000">
        <a:off x="2094828" y="1359108"/>
        <a:ext cx="5980022" cy="1045495"/>
      </dsp:txXfrm>
    </dsp:sp>
    <dsp:sp modelId="{F5EEB84E-11B8-41FD-AC54-4F89B89612D8}">
      <dsp:nvSpPr>
        <dsp:cNvPr id="0" name=""/>
        <dsp:cNvSpPr/>
      </dsp:nvSpPr>
      <dsp:spPr>
        <a:xfrm>
          <a:off x="1310707" y="1359108"/>
          <a:ext cx="1045495" cy="10454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330142-9AF3-4483-A8CC-AA2DFA2DB4C7}">
      <dsp:nvSpPr>
        <dsp:cNvPr id="0" name=""/>
        <dsp:cNvSpPr/>
      </dsp:nvSpPr>
      <dsp:spPr>
        <a:xfrm rot="10800000">
          <a:off x="1833454" y="2716692"/>
          <a:ext cx="6241396" cy="1045495"/>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034" tIns="167640" rIns="312928" bIns="167640" numCol="1" spcCol="1270" anchor="ctr" anchorCtr="0">
          <a:noAutofit/>
        </a:bodyPr>
        <a:lstStyle/>
        <a:p>
          <a:pPr lvl="0" algn="l" defTabSz="2044700">
            <a:lnSpc>
              <a:spcPct val="90000"/>
            </a:lnSpc>
            <a:spcBef>
              <a:spcPct val="0"/>
            </a:spcBef>
            <a:spcAft>
              <a:spcPct val="35000"/>
            </a:spcAft>
          </a:pPr>
          <a:r>
            <a:rPr lang="en-US" sz="4400" b="0" kern="1200" dirty="0" smtClean="0">
              <a:solidFill>
                <a:schemeClr val="bg1"/>
              </a:solidFill>
            </a:rPr>
            <a:t>                </a:t>
          </a:r>
          <a:r>
            <a:rPr lang="en-US" sz="4400" b="1" kern="1200" dirty="0" smtClean="0">
              <a:solidFill>
                <a:schemeClr val="bg1"/>
              </a:solidFill>
              <a:hlinkClick xmlns:r="http://schemas.openxmlformats.org/officeDocument/2006/relationships" r:id="rId2"/>
            </a:rPr>
            <a:t>Paris</a:t>
          </a:r>
          <a:endParaRPr lang="en-US" sz="4400" b="1" kern="1200" dirty="0">
            <a:solidFill>
              <a:schemeClr val="bg1"/>
            </a:solidFill>
          </a:endParaRPr>
        </a:p>
      </dsp:txBody>
      <dsp:txXfrm rot="10800000">
        <a:off x="2094828" y="2716692"/>
        <a:ext cx="5980022" cy="1045495"/>
      </dsp:txXfrm>
    </dsp:sp>
    <dsp:sp modelId="{11E5F1EB-ABAC-43FB-8E77-C492CADEACBD}">
      <dsp:nvSpPr>
        <dsp:cNvPr id="0" name=""/>
        <dsp:cNvSpPr/>
      </dsp:nvSpPr>
      <dsp:spPr>
        <a:xfrm>
          <a:off x="1310707" y="2716692"/>
          <a:ext cx="1045495" cy="10454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00697-08D7-45F9-89B3-0814F89924C8}">
      <dsp:nvSpPr>
        <dsp:cNvPr id="0" name=""/>
        <dsp:cNvSpPr/>
      </dsp:nvSpPr>
      <dsp:spPr>
        <a:xfrm rot="10800000">
          <a:off x="1833454" y="4074275"/>
          <a:ext cx="6241396" cy="1045495"/>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034" tIns="167640" rIns="312928" bIns="167640" numCol="1" spcCol="1270" anchor="ctr" anchorCtr="0">
          <a:noAutofit/>
        </a:bodyPr>
        <a:lstStyle/>
        <a:p>
          <a:pPr lvl="0" algn="ctr" defTabSz="1955800">
            <a:lnSpc>
              <a:spcPct val="90000"/>
            </a:lnSpc>
            <a:spcBef>
              <a:spcPct val="0"/>
            </a:spcBef>
            <a:spcAft>
              <a:spcPct val="35000"/>
            </a:spcAft>
          </a:pPr>
          <a:r>
            <a:rPr lang="en-US" sz="4400" b="1" kern="1200" dirty="0" err="1" smtClean="0">
              <a:hlinkClick xmlns:r="http://schemas.openxmlformats.org/officeDocument/2006/relationships" r:id="rId3"/>
            </a:rPr>
            <a:t>Towey</a:t>
          </a:r>
          <a:r>
            <a:rPr lang="en-US" sz="4400" b="1" kern="1200" dirty="0" smtClean="0">
              <a:hlinkClick xmlns:r="http://schemas.openxmlformats.org/officeDocument/2006/relationships" r:id="rId3"/>
            </a:rPr>
            <a:t> Schulz</a:t>
          </a:r>
          <a:endParaRPr lang="en-US" sz="4400" b="1" kern="1200" dirty="0"/>
        </a:p>
      </dsp:txBody>
      <dsp:txXfrm rot="10800000">
        <a:off x="2094828" y="4074275"/>
        <a:ext cx="5980022" cy="1045495"/>
      </dsp:txXfrm>
    </dsp:sp>
    <dsp:sp modelId="{40AF2127-DA03-40A3-89E0-00405F9A3B43}">
      <dsp:nvSpPr>
        <dsp:cNvPr id="0" name=""/>
        <dsp:cNvSpPr/>
      </dsp:nvSpPr>
      <dsp:spPr>
        <a:xfrm>
          <a:off x="1310707" y="4074275"/>
          <a:ext cx="1045495" cy="1045495"/>
        </a:xfrm>
        <a:prstGeom prst="ellipse">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F0607-D9C3-4D0D-A5ED-84ED1DFFA0CE}">
      <dsp:nvSpPr>
        <dsp:cNvPr id="0" name=""/>
        <dsp:cNvSpPr/>
      </dsp:nvSpPr>
      <dsp:spPr>
        <a:xfrm rot="10800000">
          <a:off x="2229148" y="1678"/>
          <a:ext cx="7176759" cy="1685873"/>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423"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"I was really scared at first, because I had never used Pinterest, but it was so much fun." </a:t>
          </a:r>
        </a:p>
      </dsp:txBody>
      <dsp:txXfrm rot="10800000">
        <a:off x="2650616" y="1678"/>
        <a:ext cx="6755291" cy="1685873"/>
      </dsp:txXfrm>
    </dsp:sp>
    <dsp:sp modelId="{6F7A9F66-519E-4449-B657-E5BACFA344AE}">
      <dsp:nvSpPr>
        <dsp:cNvPr id="0" name=""/>
        <dsp:cNvSpPr/>
      </dsp:nvSpPr>
      <dsp:spPr>
        <a:xfrm>
          <a:off x="1386211" y="1678"/>
          <a:ext cx="1685873" cy="16858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BF3A8-F612-4EA8-B359-31072731A8D3}">
      <dsp:nvSpPr>
        <dsp:cNvPr id="0" name=""/>
        <dsp:cNvSpPr/>
      </dsp:nvSpPr>
      <dsp:spPr>
        <a:xfrm rot="10800000">
          <a:off x="2229148" y="2132933"/>
          <a:ext cx="7176759" cy="1685873"/>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3423"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"I never heard of Pinterest before this class, and now I am addicted."  </a:t>
          </a:r>
        </a:p>
      </dsp:txBody>
      <dsp:txXfrm rot="10800000">
        <a:off x="2650616" y="2132933"/>
        <a:ext cx="6755291" cy="1685873"/>
      </dsp:txXfrm>
    </dsp:sp>
    <dsp:sp modelId="{F6D15452-1E7F-4F80-9CFA-E4ED5A23911D}">
      <dsp:nvSpPr>
        <dsp:cNvPr id="0" name=""/>
        <dsp:cNvSpPr/>
      </dsp:nvSpPr>
      <dsp:spPr>
        <a:xfrm>
          <a:off x="1386211" y="2132933"/>
          <a:ext cx="1685873" cy="16858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33648-4DCB-48EF-9DE5-DB11391E71F7}">
      <dsp:nvSpPr>
        <dsp:cNvPr id="0" name=""/>
        <dsp:cNvSpPr/>
      </dsp:nvSpPr>
      <dsp:spPr>
        <a:xfrm>
          <a:off x="0" y="0"/>
          <a:ext cx="9047972" cy="14310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Every student's Pinterest page was pleasing to look at, contained useful information and will be accessible for as long as each student wants it to be.  </a:t>
          </a:r>
          <a:endParaRPr lang="en-US" sz="2600" kern="1200" dirty="0"/>
        </a:p>
      </dsp:txBody>
      <dsp:txXfrm>
        <a:off x="41914" y="41914"/>
        <a:ext cx="7503771" cy="1347208"/>
      </dsp:txXfrm>
    </dsp:sp>
    <dsp:sp modelId="{CA0D0E20-2899-4FD6-8DFF-474DBFBC5EB2}">
      <dsp:nvSpPr>
        <dsp:cNvPr id="0" name=""/>
        <dsp:cNvSpPr/>
      </dsp:nvSpPr>
      <dsp:spPr>
        <a:xfrm>
          <a:off x="798350" y="1669541"/>
          <a:ext cx="9047972" cy="14310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The pages will be living collections the students will be able to add to or revise continuously. </a:t>
          </a:r>
          <a:endParaRPr lang="en-US" sz="2600" kern="1200" dirty="0"/>
        </a:p>
      </dsp:txBody>
      <dsp:txXfrm>
        <a:off x="840264" y="1711455"/>
        <a:ext cx="7235620" cy="1347208"/>
      </dsp:txXfrm>
    </dsp:sp>
    <dsp:sp modelId="{E76A49E3-D81C-40E6-BBA5-0DCA45F2EF6B}">
      <dsp:nvSpPr>
        <dsp:cNvPr id="0" name=""/>
        <dsp:cNvSpPr/>
      </dsp:nvSpPr>
      <dsp:spPr>
        <a:xfrm>
          <a:off x="1596700" y="3339083"/>
          <a:ext cx="9047972" cy="14310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The ability of the students to share their work and to learn from each other increased the knowledge they gained from the course.</a:t>
          </a:r>
          <a:endParaRPr lang="en-US" sz="2600" kern="1200" dirty="0"/>
        </a:p>
      </dsp:txBody>
      <dsp:txXfrm>
        <a:off x="1638614" y="3380997"/>
        <a:ext cx="7235620" cy="1347208"/>
      </dsp:txXfrm>
    </dsp:sp>
    <dsp:sp modelId="{1E4BDBAA-7988-4213-834B-4FDF0AEBBEBE}">
      <dsp:nvSpPr>
        <dsp:cNvPr id="0" name=""/>
        <dsp:cNvSpPr/>
      </dsp:nvSpPr>
      <dsp:spPr>
        <a:xfrm>
          <a:off x="8117798" y="1085202"/>
          <a:ext cx="930173" cy="930173"/>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8327087" y="1085202"/>
        <a:ext cx="511595" cy="699955"/>
      </dsp:txXfrm>
    </dsp:sp>
    <dsp:sp modelId="{247566E2-F9E3-446F-82E5-560C47EE4680}">
      <dsp:nvSpPr>
        <dsp:cNvPr id="0" name=""/>
        <dsp:cNvSpPr/>
      </dsp:nvSpPr>
      <dsp:spPr>
        <a:xfrm>
          <a:off x="8916149" y="2745204"/>
          <a:ext cx="930173" cy="930173"/>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9125438" y="2745204"/>
        <a:ext cx="511595" cy="6999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651E8-B23E-4902-93FE-CFD867D096C8}">
      <dsp:nvSpPr>
        <dsp:cNvPr id="0" name=""/>
        <dsp:cNvSpPr/>
      </dsp:nvSpPr>
      <dsp:spPr>
        <a:xfrm rot="10800000">
          <a:off x="1268861" y="445514"/>
          <a:ext cx="9241569" cy="3976282"/>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142" tIns="87630" rIns="163576" bIns="87630" numCol="1" spcCol="1270" anchor="ctr" anchorCtr="0">
          <a:noAutofit/>
        </a:bodyPr>
        <a:lstStyle/>
        <a:p>
          <a:pPr lvl="0" algn="l" defTabSz="1022350">
            <a:lnSpc>
              <a:spcPct val="90000"/>
            </a:lnSpc>
            <a:spcBef>
              <a:spcPct val="0"/>
            </a:spcBef>
            <a:spcAft>
              <a:spcPct val="35000"/>
            </a:spcAft>
          </a:pPr>
          <a:r>
            <a:rPr lang="en-US" sz="2300" kern="1200" dirty="0" smtClean="0"/>
            <a:t>I think that using Pinterest for a class is a great way to integrate everyday social networks into learning experiences. Students get a chance to use something they are often glued to when they’re not in class. To me it is a step forward in education by thinking outside of the box and keeping up with our ever growing technology. Pinterest is a good site to use for projects so why not use it for school projects too, with todays society it is more common to see people working together and it is good to start this process of thinking while students are still in school. </a:t>
          </a:r>
          <a:endParaRPr lang="en-US" sz="2300" kern="1200" dirty="0"/>
        </a:p>
      </dsp:txBody>
      <dsp:txXfrm rot="10800000">
        <a:off x="2262931" y="445514"/>
        <a:ext cx="8247499" cy="3976282"/>
      </dsp:txXfrm>
    </dsp:sp>
    <dsp:sp modelId="{C4884FC5-F047-403F-91D3-B6512A1E3F91}">
      <dsp:nvSpPr>
        <dsp:cNvPr id="0" name=""/>
        <dsp:cNvSpPr/>
      </dsp:nvSpPr>
      <dsp:spPr>
        <a:xfrm>
          <a:off x="76134" y="560266"/>
          <a:ext cx="3662683" cy="366268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B970-4B1C-4EBB-BDED-C9237F81FB54}" type="datetimeFigureOut">
              <a:rPr lang="en-US" smtClean="0"/>
              <a:t>10/1/2015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C6999-C6EE-43CD-B601-82D36B1A46FC}" type="slidenum">
              <a:rPr lang="en-US" smtClean="0"/>
              <a:t>‹#›</a:t>
            </a:fld>
            <a:endParaRPr lang="en-US"/>
          </a:p>
        </p:txBody>
      </p:sp>
    </p:spTree>
    <p:extLst>
      <p:ext uri="{BB962C8B-B14F-4D97-AF65-F5344CB8AC3E}">
        <p14:creationId xmlns:p14="http://schemas.microsoft.com/office/powerpoint/2010/main" val="1895398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a:t>
            </a:fld>
            <a:endParaRPr lang="en-US"/>
          </a:p>
        </p:txBody>
      </p:sp>
    </p:spTree>
    <p:extLst>
      <p:ext uri="{BB962C8B-B14F-4D97-AF65-F5344CB8AC3E}">
        <p14:creationId xmlns:p14="http://schemas.microsoft.com/office/powerpoint/2010/main" val="1483677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10</a:t>
            </a:fld>
            <a:endParaRPr lang="en-US"/>
          </a:p>
        </p:txBody>
      </p:sp>
    </p:spTree>
    <p:extLst>
      <p:ext uri="{BB962C8B-B14F-4D97-AF65-F5344CB8AC3E}">
        <p14:creationId xmlns:p14="http://schemas.microsoft.com/office/powerpoint/2010/main" val="310597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show rubrics and assignment instructions-</a:t>
            </a:r>
            <a:r>
              <a:rPr lang="en-US" baseline="0" dirty="0" smtClean="0"/>
              <a:t> use the created website</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11</a:t>
            </a:fld>
            <a:endParaRPr lang="en-US"/>
          </a:p>
        </p:txBody>
      </p:sp>
    </p:spTree>
    <p:extLst>
      <p:ext uri="{BB962C8B-B14F-4D97-AF65-F5344CB8AC3E}">
        <p14:creationId xmlns:p14="http://schemas.microsoft.com/office/powerpoint/2010/main" val="141111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MTS</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12</a:t>
            </a:fld>
            <a:endParaRPr lang="en-US"/>
          </a:p>
        </p:txBody>
      </p:sp>
    </p:spTree>
    <p:extLst>
      <p:ext uri="{BB962C8B-B14F-4D97-AF65-F5344CB8AC3E}">
        <p14:creationId xmlns:p14="http://schemas.microsoft.com/office/powerpoint/2010/main" val="305335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MTS</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13</a:t>
            </a:fld>
            <a:endParaRPr lang="en-US"/>
          </a:p>
        </p:txBody>
      </p:sp>
    </p:spTree>
    <p:extLst>
      <p:ext uri="{BB962C8B-B14F-4D97-AF65-F5344CB8AC3E}">
        <p14:creationId xmlns:p14="http://schemas.microsoft.com/office/powerpoint/2010/main" val="103240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MTS</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14</a:t>
            </a:fld>
            <a:endParaRPr lang="en-US"/>
          </a:p>
        </p:txBody>
      </p:sp>
    </p:spTree>
    <p:extLst>
      <p:ext uri="{BB962C8B-B14F-4D97-AF65-F5344CB8AC3E}">
        <p14:creationId xmlns:p14="http://schemas.microsoft.com/office/powerpoint/2010/main" val="394768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MTS</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15</a:t>
            </a:fld>
            <a:endParaRPr lang="en-US"/>
          </a:p>
        </p:txBody>
      </p:sp>
    </p:spTree>
    <p:extLst>
      <p:ext uri="{BB962C8B-B14F-4D97-AF65-F5344CB8AC3E}">
        <p14:creationId xmlns:p14="http://schemas.microsoft.com/office/powerpoint/2010/main" val="328785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MTS</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16</a:t>
            </a:fld>
            <a:endParaRPr lang="en-US"/>
          </a:p>
        </p:txBody>
      </p:sp>
    </p:spTree>
    <p:extLst>
      <p:ext uri="{BB962C8B-B14F-4D97-AF65-F5344CB8AC3E}">
        <p14:creationId xmlns:p14="http://schemas.microsoft.com/office/powerpoint/2010/main" val="4176673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JK</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17</a:t>
            </a:fld>
            <a:endParaRPr lang="en-US"/>
          </a:p>
        </p:txBody>
      </p:sp>
    </p:spTree>
    <p:extLst>
      <p:ext uri="{BB962C8B-B14F-4D97-AF65-F5344CB8AC3E}">
        <p14:creationId xmlns:p14="http://schemas.microsoft.com/office/powerpoint/2010/main" val="274747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JK- other people helping</a:t>
            </a:r>
            <a:r>
              <a:rPr lang="en-US" baseline="0" dirty="0" smtClean="0"/>
              <a:t> with "students"</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18</a:t>
            </a:fld>
            <a:endParaRPr lang="en-US"/>
          </a:p>
        </p:txBody>
      </p:sp>
    </p:spTree>
    <p:extLst>
      <p:ext uri="{BB962C8B-B14F-4D97-AF65-F5344CB8AC3E}">
        <p14:creationId xmlns:p14="http://schemas.microsoft.com/office/powerpoint/2010/main" val="32408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19</a:t>
            </a:fld>
            <a:endParaRPr lang="en-US"/>
          </a:p>
        </p:txBody>
      </p:sp>
    </p:spTree>
    <p:extLst>
      <p:ext uri="{BB962C8B-B14F-4D97-AF65-F5344CB8AC3E}">
        <p14:creationId xmlns:p14="http://schemas.microsoft.com/office/powerpoint/2010/main" val="76300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2</a:t>
            </a:fld>
            <a:endParaRPr lang="en-US"/>
          </a:p>
        </p:txBody>
      </p:sp>
    </p:spTree>
    <p:extLst>
      <p:ext uri="{BB962C8B-B14F-4D97-AF65-F5344CB8AC3E}">
        <p14:creationId xmlns:p14="http://schemas.microsoft.com/office/powerpoint/2010/main" val="2593828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20</a:t>
            </a:fld>
            <a:endParaRPr lang="en-US"/>
          </a:p>
        </p:txBody>
      </p:sp>
    </p:spTree>
    <p:extLst>
      <p:ext uri="{BB962C8B-B14F-4D97-AF65-F5344CB8AC3E}">
        <p14:creationId xmlns:p14="http://schemas.microsoft.com/office/powerpoint/2010/main" val="1241299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JK</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21</a:t>
            </a:fld>
            <a:endParaRPr lang="en-US"/>
          </a:p>
        </p:txBody>
      </p:sp>
    </p:spTree>
    <p:extLst>
      <p:ext uri="{BB962C8B-B14F-4D97-AF65-F5344CB8AC3E}">
        <p14:creationId xmlns:p14="http://schemas.microsoft.com/office/powerpoint/2010/main" val="228644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3</a:t>
            </a:fld>
            <a:endParaRPr lang="en-US"/>
          </a:p>
        </p:txBody>
      </p:sp>
    </p:spTree>
    <p:extLst>
      <p:ext uri="{BB962C8B-B14F-4D97-AF65-F5344CB8AC3E}">
        <p14:creationId xmlns:p14="http://schemas.microsoft.com/office/powerpoint/2010/main" val="141464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MTS</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4</a:t>
            </a:fld>
            <a:endParaRPr lang="en-US"/>
          </a:p>
        </p:txBody>
      </p:sp>
    </p:spTree>
    <p:extLst>
      <p:ext uri="{BB962C8B-B14F-4D97-AF65-F5344CB8AC3E}">
        <p14:creationId xmlns:p14="http://schemas.microsoft.com/office/powerpoint/2010/main" val="340282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MTS</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5</a:t>
            </a:fld>
            <a:endParaRPr lang="en-US"/>
          </a:p>
        </p:txBody>
      </p:sp>
    </p:spTree>
    <p:extLst>
      <p:ext uri="{BB962C8B-B14F-4D97-AF65-F5344CB8AC3E}">
        <p14:creationId xmlns:p14="http://schemas.microsoft.com/office/powerpoint/2010/main" val="300568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 Aline</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6</a:t>
            </a:fld>
            <a:endParaRPr lang="en-US"/>
          </a:p>
        </p:txBody>
      </p:sp>
    </p:spTree>
    <p:extLst>
      <p:ext uri="{BB962C8B-B14F-4D97-AF65-F5344CB8AC3E}">
        <p14:creationId xmlns:p14="http://schemas.microsoft.com/office/powerpoint/2010/main" val="15705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 Aline</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7</a:t>
            </a:fld>
            <a:endParaRPr lang="en-US"/>
          </a:p>
        </p:txBody>
      </p:sp>
    </p:spTree>
    <p:extLst>
      <p:ext uri="{BB962C8B-B14F-4D97-AF65-F5344CB8AC3E}">
        <p14:creationId xmlns:p14="http://schemas.microsoft.com/office/powerpoint/2010/main" val="42717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8</a:t>
            </a:fld>
            <a:endParaRPr lang="en-US"/>
          </a:p>
        </p:txBody>
      </p:sp>
    </p:spTree>
    <p:extLst>
      <p:ext uri="{BB962C8B-B14F-4D97-AF65-F5344CB8AC3E}">
        <p14:creationId xmlns:p14="http://schemas.microsoft.com/office/powerpoint/2010/main" val="138846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KH</a:t>
            </a:r>
            <a:endParaRPr lang="en-US" dirty="0"/>
          </a:p>
        </p:txBody>
      </p:sp>
      <p:sp>
        <p:nvSpPr>
          <p:cNvPr id="4" name="Slide Number Placeholder 3"/>
          <p:cNvSpPr>
            <a:spLocks noGrp="1"/>
          </p:cNvSpPr>
          <p:nvPr>
            <p:ph type="sldNum" sz="quarter" idx="10"/>
          </p:nvPr>
        </p:nvSpPr>
        <p:spPr/>
        <p:txBody>
          <a:bodyPr/>
          <a:lstStyle/>
          <a:p>
            <a:fld id="{173C6999-C6EE-43CD-B601-82D36B1A46FC}" type="slidenum">
              <a:rPr lang="en-US" smtClean="0"/>
              <a:t>9</a:t>
            </a:fld>
            <a:endParaRPr lang="en-US"/>
          </a:p>
        </p:txBody>
      </p:sp>
    </p:spTree>
    <p:extLst>
      <p:ext uri="{BB962C8B-B14F-4D97-AF65-F5344CB8AC3E}">
        <p14:creationId xmlns:p14="http://schemas.microsoft.com/office/powerpoint/2010/main" val="2843805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9059F0-271F-4555-A05F-639C4955E483}" type="datetime1">
              <a:rPr lang="en-US" smtClean="0"/>
              <a:t>10/1/2015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180957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92AA0C-5682-419C-947F-A024611C36E5}" type="datetime1">
              <a:rPr lang="en-US" smtClean="0"/>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265549932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2AA0C-5682-419C-947F-A024611C36E5}"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61430083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2AA0C-5682-419C-947F-A024611C36E5}"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275008487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2AA0C-5682-419C-947F-A024611C36E5}"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50910154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2AA0C-5682-419C-947F-A024611C36E5}"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2285617145"/>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92AA0C-5682-419C-947F-A024611C36E5}"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81876690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77AD3F-FD42-420D-B905-27516F7C79FE}"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155293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D12322-7AAB-4EB6-A862-5EEB7408D635}"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33636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CFC5D4-C118-4AD5-9011-7794820B14A7}"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391483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D39A7-ED05-41E8-9D25-A48BD60C8E2A}" type="datetime1">
              <a:rPr lang="en-US" smtClean="0"/>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118766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0048FD-4929-4E91-A8A0-51280AB904E1}" type="datetime1">
              <a:rPr lang="en-US" smtClean="0"/>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98006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4A0D11-D1BF-4DF0-AECA-403EC286A769}" type="datetime1">
              <a:rPr lang="en-US" smtClean="0"/>
              <a:t>10/1/2015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127969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1B1BA5-0C9E-497E-9FA0-21025428249A}" type="datetime1">
              <a:rPr lang="en-US" smtClean="0"/>
              <a:t>10/1/2015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283366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78AC2-6FFC-49D7-BAEF-B580525F340D}" type="datetime1">
              <a:rPr lang="en-US" smtClean="0"/>
              <a:t>10/1/2015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72671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1FEAC-DC78-4381-9AB3-FE45B1196BF2}" type="datetime1">
              <a:rPr lang="en-US" smtClean="0"/>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121609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EF29C-920A-4486-89E0-A4C71DC7B52E}" type="datetime1">
              <a:rPr lang="en-US" smtClean="0"/>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28AFF2-E752-4492-BBB3-1D2C3C71922E}" type="slidenum">
              <a:rPr lang="en-US" smtClean="0"/>
              <a:t>‹#›</a:t>
            </a:fld>
            <a:endParaRPr lang="en-US" dirty="0"/>
          </a:p>
        </p:txBody>
      </p:sp>
    </p:spTree>
    <p:extLst>
      <p:ext uri="{BB962C8B-B14F-4D97-AF65-F5344CB8AC3E}">
        <p14:creationId xmlns:p14="http://schemas.microsoft.com/office/powerpoint/2010/main" val="198507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92AA0C-5682-419C-947F-A024611C36E5}" type="datetime1">
              <a:rPr lang="en-US" smtClean="0"/>
              <a:t>10/1/2015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28AFF2-E752-4492-BBB3-1D2C3C71922E}" type="slidenum">
              <a:rPr lang="en-US" smtClean="0"/>
              <a:t>‹#›</a:t>
            </a:fld>
            <a:endParaRPr lang="en-US" dirty="0"/>
          </a:p>
        </p:txBody>
      </p:sp>
    </p:spTree>
    <p:extLst>
      <p:ext uri="{BB962C8B-B14F-4D97-AF65-F5344CB8AC3E}">
        <p14:creationId xmlns:p14="http://schemas.microsoft.com/office/powerpoint/2010/main" val="23811242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www.pinterest.com/dkristin1213/"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6.png"/><Relationship Id="rId4" Type="http://schemas.openxmlformats.org/officeDocument/2006/relationships/diagramLayout" Target="../diagrams/layout6.xml"/><Relationship Id="rId9" Type="http://schemas.openxmlformats.org/officeDocument/2006/relationships/hyperlink" Target="https://www.pinterest.com/professorkolker/"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3.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20.png"/><Relationship Id="rId4" Type="http://schemas.openxmlformats.org/officeDocument/2006/relationships/diagramLayout" Target="../diagrams/layout12.xml"/><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hyperlink" Target="http://www.drmts.com/pinterest-pedagogy.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6.png"/><Relationship Id="rId4" Type="http://schemas.openxmlformats.org/officeDocument/2006/relationships/hyperlink" Target="http://www.theyummylife.com/Pinterest_tip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att-koehler.com/tpack/tpack-explained/"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ed.ted.com/on/3Rm4vMG8"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3687" y="1141171"/>
            <a:ext cx="8574622" cy="2616199"/>
          </a:xfrm>
        </p:spPr>
        <p:txBody>
          <a:bodyPr/>
          <a:lstStyle/>
          <a:p>
            <a:r>
              <a:rPr lang="en-US" dirty="0" smtClean="0"/>
              <a:t>                      and Pedagogy</a:t>
            </a:r>
            <a:endParaRPr lang="en-US" dirty="0"/>
          </a:p>
        </p:txBody>
      </p:sp>
      <p:sp>
        <p:nvSpPr>
          <p:cNvPr id="3" name="Subtitle 2"/>
          <p:cNvSpPr>
            <a:spLocks noGrp="1"/>
          </p:cNvSpPr>
          <p:nvPr>
            <p:ph type="subTitle" idx="1"/>
          </p:nvPr>
        </p:nvSpPr>
        <p:spPr>
          <a:xfrm>
            <a:off x="4515377" y="3996266"/>
            <a:ext cx="7067023" cy="2753201"/>
          </a:xfrm>
        </p:spPr>
        <p:txBody>
          <a:bodyPr>
            <a:noAutofit/>
          </a:bodyPr>
          <a:lstStyle/>
          <a:p>
            <a:r>
              <a:rPr lang="en-US" sz="1400" dirty="0"/>
              <a:t>Dr. Kristin Haas</a:t>
            </a:r>
          </a:p>
          <a:p>
            <a:r>
              <a:rPr lang="en-US" sz="1400" dirty="0"/>
              <a:t>Jennifer </a:t>
            </a:r>
            <a:r>
              <a:rPr lang="en-US" sz="1400" dirty="0" err="1"/>
              <a:t>Kolker</a:t>
            </a:r>
            <a:endParaRPr lang="en-US" sz="1400" dirty="0"/>
          </a:p>
          <a:p>
            <a:r>
              <a:rPr lang="en-US" sz="1400" dirty="0"/>
              <a:t>Dr. Aline Paris</a:t>
            </a:r>
          </a:p>
          <a:p>
            <a:r>
              <a:rPr lang="en-US" sz="1400" dirty="0"/>
              <a:t>Dr. Merryellen Towey Schulz</a:t>
            </a:r>
          </a:p>
          <a:p>
            <a:endParaRPr lang="en-US" sz="1400" dirty="0"/>
          </a:p>
          <a:p>
            <a:r>
              <a:rPr lang="en-US" sz="1400" dirty="0"/>
              <a:t>College of Saint Mary</a:t>
            </a:r>
          </a:p>
          <a:p>
            <a:r>
              <a:rPr lang="en-US" sz="1400" dirty="0"/>
              <a:t>Teaching Professor Technology Conference </a:t>
            </a:r>
          </a:p>
          <a:p>
            <a:r>
              <a:rPr lang="en-US" sz="1400" dirty="0"/>
              <a:t>October 3, 2015</a:t>
            </a:r>
          </a:p>
        </p:txBody>
      </p:sp>
      <p:sp>
        <p:nvSpPr>
          <p:cNvPr id="5" name="Footer Placeholder 4"/>
          <p:cNvSpPr>
            <a:spLocks noGrp="1"/>
          </p:cNvSpPr>
          <p:nvPr>
            <p:ph type="ftr" sz="quarter" idx="11"/>
          </p:nvPr>
        </p:nvSpPr>
        <p:spPr>
          <a:xfrm>
            <a:off x="7910804" y="6384342"/>
            <a:ext cx="4114800" cy="365125"/>
          </a:xfrm>
        </p:spPr>
        <p:txBody>
          <a:bodyPr/>
          <a:lstStyle/>
          <a:p>
            <a:endParaRPr lang="en-US"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4492" y="2678332"/>
            <a:ext cx="4259359" cy="1079038"/>
          </a:xfrm>
          <a:prstGeom prst="rect">
            <a:avLst/>
          </a:prstGeom>
        </p:spPr>
      </p:pic>
    </p:spTree>
    <p:extLst>
      <p:ext uri="{BB962C8B-B14F-4D97-AF65-F5344CB8AC3E}">
        <p14:creationId xmlns:p14="http://schemas.microsoft.com/office/powerpoint/2010/main" val="417150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88641"/>
            <a:ext cx="10018713" cy="1752599"/>
          </a:xfrm>
        </p:spPr>
        <p:txBody>
          <a:bodyPr/>
          <a:lstStyle/>
          <a:p>
            <a:r>
              <a:rPr lang="en-US" dirty="0" smtClean="0">
                <a:effectLst>
                  <a:outerShdw blurRad="50800" dist="38100" dir="8100000" algn="tr" rotWithShape="0">
                    <a:prstClr val="black">
                      <a:alpha val="40000"/>
                    </a:prstClr>
                  </a:outerShdw>
                </a:effectLst>
              </a:rPr>
              <a:t>Instructor Use</a:t>
            </a:r>
            <a:endParaRPr lang="en-US" dirty="0">
              <a:effectLst>
                <a:outerShdw blurRad="50800" dist="38100" dir="8100000" algn="tr" rotWithShape="0">
                  <a:prstClr val="black">
                    <a:alpha val="40000"/>
                  </a:prst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596210"/>
              </p:ext>
            </p:extLst>
          </p:nvPr>
        </p:nvGraphicFramePr>
        <p:xfrm>
          <a:off x="1259633" y="1841240"/>
          <a:ext cx="10580914" cy="4167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7938796" y="6403004"/>
            <a:ext cx="4114800" cy="365125"/>
          </a:xfrm>
        </p:spPr>
        <p:txBody>
          <a:bodyPr/>
          <a:lstStyle/>
          <a:p>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766854" y="6458958"/>
            <a:ext cx="1425145" cy="399041"/>
          </a:xfrm>
          <a:prstGeom prst="rect">
            <a:avLst/>
          </a:prstGeom>
        </p:spPr>
      </p:pic>
    </p:spTree>
    <p:extLst>
      <p:ext uri="{BB962C8B-B14F-4D97-AF65-F5344CB8AC3E}">
        <p14:creationId xmlns:p14="http://schemas.microsoft.com/office/powerpoint/2010/main" val="1302724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139" y="-2709"/>
            <a:ext cx="10018713" cy="1752599"/>
          </a:xfrm>
        </p:spPr>
        <p:txBody>
          <a:bodyPr/>
          <a:lstStyle/>
          <a:p>
            <a:r>
              <a:rPr lang="en-US" dirty="0" smtClean="0">
                <a:effectLst>
                  <a:outerShdw blurRad="50800" dist="38100" dir="8100000" algn="tr" rotWithShape="0">
                    <a:prstClr val="black">
                      <a:alpha val="40000"/>
                    </a:prstClr>
                  </a:outerShdw>
                </a:effectLst>
              </a:rPr>
              <a:t>Our Projects</a:t>
            </a:r>
            <a:endParaRPr lang="en-US" dirty="0">
              <a:effectLst>
                <a:outerShdw blurRad="50800" dist="38100" dir="8100000" algn="tr" rotWithShape="0">
                  <a:prstClr val="black">
                    <a:alpha val="40000"/>
                  </a:prstClr>
                </a:outerShdw>
              </a:effectLst>
            </a:endParaRPr>
          </a:p>
        </p:txBody>
      </p:sp>
      <p:sp>
        <p:nvSpPr>
          <p:cNvPr id="6" name="Footer Placeholder 5"/>
          <p:cNvSpPr>
            <a:spLocks noGrp="1"/>
          </p:cNvSpPr>
          <p:nvPr>
            <p:ph type="ftr" sz="quarter" idx="11"/>
          </p:nvPr>
        </p:nvSpPr>
        <p:spPr>
          <a:xfrm>
            <a:off x="7668208" y="6311900"/>
            <a:ext cx="4114800" cy="365125"/>
          </a:xfrm>
        </p:spPr>
        <p:txBody>
          <a:bodyPr/>
          <a:lstStyle/>
          <a:p>
            <a:endParaRPr lang="en-US" dirty="0"/>
          </a:p>
        </p:txBody>
      </p:sp>
      <p:graphicFrame>
        <p:nvGraphicFramePr>
          <p:cNvPr id="5" name="Diagram 4"/>
          <p:cNvGraphicFramePr/>
          <p:nvPr>
            <p:extLst>
              <p:ext uri="{D42A27DB-BD31-4B8C-83A1-F6EECF244321}">
                <p14:modId xmlns:p14="http://schemas.microsoft.com/office/powerpoint/2010/main" val="2202602427"/>
              </p:ext>
            </p:extLst>
          </p:nvPr>
        </p:nvGraphicFramePr>
        <p:xfrm>
          <a:off x="1892040" y="1371600"/>
          <a:ext cx="9385559" cy="5121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70503" y="1492008"/>
            <a:ext cx="1398140" cy="769441"/>
          </a:xfrm>
          <a:prstGeom prst="rect">
            <a:avLst/>
          </a:prstGeom>
          <a:noFill/>
        </p:spPr>
        <p:txBody>
          <a:bodyPr wrap="none" rtlCol="0">
            <a:spAutoFit/>
          </a:bodyPr>
          <a:lstStyle/>
          <a:p>
            <a:r>
              <a:rPr lang="en-US" sz="4400" b="1" dirty="0" smtClean="0">
                <a:solidFill>
                  <a:schemeClr val="bg1"/>
                </a:solidFill>
                <a:hlinkClick r:id="rId8"/>
              </a:rPr>
              <a:t>Haas</a:t>
            </a:r>
            <a:endParaRPr lang="en-US" sz="4400" b="1" dirty="0">
              <a:solidFill>
                <a:schemeClr val="bg1"/>
              </a:solidFill>
            </a:endParaRPr>
          </a:p>
        </p:txBody>
      </p:sp>
      <p:sp>
        <p:nvSpPr>
          <p:cNvPr id="9" name="TextBox 8"/>
          <p:cNvSpPr txBox="1"/>
          <p:nvPr/>
        </p:nvSpPr>
        <p:spPr>
          <a:xfrm>
            <a:off x="5870939" y="2876733"/>
            <a:ext cx="1797269" cy="769441"/>
          </a:xfrm>
          <a:prstGeom prst="rect">
            <a:avLst/>
          </a:prstGeom>
          <a:noFill/>
        </p:spPr>
        <p:txBody>
          <a:bodyPr wrap="square" rtlCol="0">
            <a:spAutoFit/>
          </a:bodyPr>
          <a:lstStyle/>
          <a:p>
            <a:r>
              <a:rPr lang="en-US" sz="4400" b="1" dirty="0" smtClean="0">
                <a:solidFill>
                  <a:schemeClr val="bg1"/>
                </a:solidFill>
                <a:hlinkClick r:id="rId9"/>
              </a:rPr>
              <a:t>Kolker</a:t>
            </a:r>
            <a:endParaRPr lang="en-US" sz="4400" b="1" dirty="0">
              <a:solidFill>
                <a:schemeClr val="bg1"/>
              </a:solidFill>
            </a:endParaRPr>
          </a:p>
        </p:txBody>
      </p:sp>
      <p:pic>
        <p:nvPicPr>
          <p:cNvPr id="10" name="Pictur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766854" y="6458958"/>
            <a:ext cx="1425145" cy="399041"/>
          </a:xfrm>
          <a:prstGeom prst="rect">
            <a:avLst/>
          </a:prstGeom>
        </p:spPr>
      </p:pic>
    </p:spTree>
    <p:extLst>
      <p:ext uri="{BB962C8B-B14F-4D97-AF65-F5344CB8AC3E}">
        <p14:creationId xmlns:p14="http://schemas.microsoft.com/office/powerpoint/2010/main" val="2952191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972" y="144624"/>
            <a:ext cx="10018713" cy="1752599"/>
          </a:xfrm>
          <a:effectLst>
            <a:outerShdw blurRad="50800" dist="38100" dir="8100000" algn="tr" rotWithShape="0">
              <a:prstClr val="black">
                <a:alpha val="40000"/>
              </a:prstClr>
            </a:outerShdw>
          </a:effectLst>
        </p:spPr>
        <p:txBody>
          <a:bodyPr/>
          <a:lstStyle/>
          <a:p>
            <a:r>
              <a:rPr lang="en-US" dirty="0" smtClean="0"/>
              <a:t>Student Feedback</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08676926"/>
              </p:ext>
            </p:extLst>
          </p:nvPr>
        </p:nvGraphicFramePr>
        <p:xfrm>
          <a:off x="1003640" y="1917839"/>
          <a:ext cx="10792119" cy="3820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7966788" y="6385391"/>
            <a:ext cx="4114800" cy="365125"/>
          </a:xfrm>
        </p:spPr>
        <p:txBody>
          <a:bodyPr/>
          <a:lstStyle/>
          <a:p>
            <a:pPr algn="r"/>
            <a:endParaRPr lang="en-US" dirty="0"/>
          </a:p>
        </p:txBody>
      </p:sp>
      <p:pic>
        <p:nvPicPr>
          <p:cNvPr id="8" name="Pictur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766854" y="6458958"/>
            <a:ext cx="1425145" cy="399041"/>
          </a:xfrm>
          <a:prstGeom prst="rect">
            <a:avLst/>
          </a:prstGeom>
        </p:spPr>
      </p:pic>
    </p:spTree>
    <p:extLst>
      <p:ext uri="{BB962C8B-B14F-4D97-AF65-F5344CB8AC3E}">
        <p14:creationId xmlns:p14="http://schemas.microsoft.com/office/powerpoint/2010/main" val="3264380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68286" y="125964"/>
            <a:ext cx="10018713" cy="1752599"/>
          </a:xfrm>
        </p:spPr>
        <p:txBody>
          <a:bodyPr/>
          <a:lstStyle/>
          <a:p>
            <a:r>
              <a:rPr lang="en-US" dirty="0" smtClean="0">
                <a:effectLst>
                  <a:outerShdw blurRad="50800" dist="38100" dir="8100000" algn="tr" rotWithShape="0">
                    <a:prstClr val="black">
                      <a:alpha val="40000"/>
                    </a:prstClr>
                  </a:outerShdw>
                </a:effectLst>
              </a:rPr>
              <a:t>Benefits</a:t>
            </a:r>
            <a:endParaRPr lang="en-US" dirty="0">
              <a:effectLst>
                <a:outerShdw blurRad="50800" dist="38100" dir="8100000" algn="tr" rotWithShape="0">
                  <a:prstClr val="black">
                    <a:alpha val="40000"/>
                  </a:prst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8382257"/>
              </p:ext>
            </p:extLst>
          </p:nvPr>
        </p:nvGraphicFramePr>
        <p:xfrm>
          <a:off x="1438629" y="1478281"/>
          <a:ext cx="10644673" cy="4770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a:xfrm>
            <a:off x="7873481" y="6375011"/>
            <a:ext cx="4114800" cy="365125"/>
          </a:xfrm>
        </p:spPr>
        <p:txBody>
          <a:bodyPr/>
          <a:lstStyle/>
          <a:p>
            <a:endParaRPr lang="en-US" dirty="0"/>
          </a:p>
        </p:txBody>
      </p:sp>
      <p:pic>
        <p:nvPicPr>
          <p:cNvPr id="7" name="Picture 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799804" y="6468186"/>
            <a:ext cx="1392195" cy="389814"/>
          </a:xfrm>
          <a:prstGeom prst="rect">
            <a:avLst/>
          </a:prstGeom>
        </p:spPr>
      </p:pic>
    </p:spTree>
    <p:extLst>
      <p:ext uri="{BB962C8B-B14F-4D97-AF65-F5344CB8AC3E}">
        <p14:creationId xmlns:p14="http://schemas.microsoft.com/office/powerpoint/2010/main" val="4053354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650" y="237931"/>
            <a:ext cx="10018713" cy="1752599"/>
          </a:xfrm>
        </p:spPr>
        <p:txBody>
          <a:bodyPr/>
          <a:lstStyle/>
          <a:p>
            <a:r>
              <a:rPr lang="en-US" dirty="0" smtClean="0">
                <a:effectLst>
                  <a:outerShdw blurRad="50800" dist="38100" dir="8100000" algn="tr" rotWithShape="0">
                    <a:prstClr val="black">
                      <a:alpha val="40000"/>
                    </a:prstClr>
                  </a:outerShdw>
                </a:effectLst>
              </a:rPr>
              <a:t>Student Feedback on  Pinterest Lesson</a:t>
            </a:r>
            <a:endParaRPr lang="en-US" dirty="0">
              <a:effectLst>
                <a:outerShdw blurRad="50800" dist="38100" dir="8100000" algn="tr" rotWithShape="0">
                  <a:prstClr val="black">
                    <a:alpha val="40000"/>
                  </a:prst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9359709"/>
              </p:ext>
            </p:extLst>
          </p:nvPr>
        </p:nvGraphicFramePr>
        <p:xfrm>
          <a:off x="957085" y="1545022"/>
          <a:ext cx="10933384" cy="48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8004110" y="6412334"/>
            <a:ext cx="4114800" cy="365125"/>
          </a:xfrm>
        </p:spPr>
        <p:txBody>
          <a:bodyPr/>
          <a:lstStyle/>
          <a:p>
            <a:endParaRPr lang="en-US" dirty="0"/>
          </a:p>
        </p:txBody>
      </p:sp>
      <p:pic>
        <p:nvPicPr>
          <p:cNvPr id="8" name="Pictur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692714" y="6394404"/>
            <a:ext cx="1499286" cy="419800"/>
          </a:xfrm>
          <a:prstGeom prst="rect">
            <a:avLst/>
          </a:prstGeom>
        </p:spPr>
      </p:pic>
    </p:spTree>
    <p:extLst>
      <p:ext uri="{BB962C8B-B14F-4D97-AF65-F5344CB8AC3E}">
        <p14:creationId xmlns:p14="http://schemas.microsoft.com/office/powerpoint/2010/main" val="2269847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783" y="-243839"/>
            <a:ext cx="10018713" cy="1310640"/>
          </a:xfrm>
        </p:spPr>
        <p:txBody>
          <a:bodyPr/>
          <a:lstStyle/>
          <a:p>
            <a:r>
              <a:rPr lang="en-US" dirty="0" smtClean="0">
                <a:effectLst>
                  <a:outerShdw blurRad="50800" dist="38100" dir="8100000" algn="tr" rotWithShape="0">
                    <a:prstClr val="black">
                      <a:alpha val="40000"/>
                    </a:prstClr>
                  </a:outerShdw>
                </a:effectLst>
              </a:rPr>
              <a:t>Benefits</a:t>
            </a:r>
            <a:endParaRPr lang="en-US" dirty="0">
              <a:effectLst>
                <a:outerShdw blurRad="50800" dist="38100" dir="8100000" algn="tr"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1197128"/>
              </p:ext>
            </p:extLst>
          </p:nvPr>
        </p:nvGraphicFramePr>
        <p:xfrm>
          <a:off x="1219200" y="822960"/>
          <a:ext cx="10825065" cy="5466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7929465" y="6393672"/>
            <a:ext cx="4114800" cy="365125"/>
          </a:xfrm>
        </p:spPr>
        <p:txBody>
          <a:bodyPr/>
          <a:lstStyle/>
          <a:p>
            <a:endParaRPr lang="en-US" dirty="0"/>
          </a:p>
        </p:txBody>
      </p:sp>
      <p:pic>
        <p:nvPicPr>
          <p:cNvPr id="6" name="Picture 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215306" y="6320180"/>
            <a:ext cx="1828959" cy="512108"/>
          </a:xfrm>
          <a:prstGeom prst="rect">
            <a:avLst/>
          </a:prstGeom>
        </p:spPr>
      </p:pic>
    </p:spTree>
    <p:extLst>
      <p:ext uri="{BB962C8B-B14F-4D97-AF65-F5344CB8AC3E}">
        <p14:creationId xmlns:p14="http://schemas.microsoft.com/office/powerpoint/2010/main" val="1867272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650" y="237931"/>
            <a:ext cx="10018713" cy="1752599"/>
          </a:xfrm>
        </p:spPr>
        <p:txBody>
          <a:bodyPr/>
          <a:lstStyle/>
          <a:p>
            <a:r>
              <a:rPr lang="en-US" dirty="0" smtClean="0">
                <a:effectLst>
                  <a:outerShdw blurRad="50800" dist="38100" dir="8100000" algn="tr" rotWithShape="0">
                    <a:prstClr val="black">
                      <a:alpha val="40000"/>
                    </a:prstClr>
                  </a:outerShdw>
                </a:effectLst>
              </a:rPr>
              <a:t>Student Feedback on  Pinterest Lesson</a:t>
            </a:r>
            <a:endParaRPr lang="en-US" dirty="0">
              <a:effectLst>
                <a:outerShdw blurRad="50800" dist="38100" dir="8100000" algn="tr" rotWithShape="0">
                  <a:prstClr val="black">
                    <a:alpha val="40000"/>
                  </a:prst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96113336"/>
              </p:ext>
            </p:extLst>
          </p:nvPr>
        </p:nvGraphicFramePr>
        <p:xfrm>
          <a:off x="855606" y="1545022"/>
          <a:ext cx="10933384" cy="48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8004110" y="6412334"/>
            <a:ext cx="4114800" cy="365125"/>
          </a:xfrm>
        </p:spPr>
        <p:txBody>
          <a:bodyPr/>
          <a:lstStyle/>
          <a:p>
            <a:endParaRPr lang="en-US" dirty="0"/>
          </a:p>
        </p:txBody>
      </p:sp>
      <p:pic>
        <p:nvPicPr>
          <p:cNvPr id="8" name="Pictur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882184" y="6487060"/>
            <a:ext cx="1309816" cy="366748"/>
          </a:xfrm>
          <a:prstGeom prst="rect">
            <a:avLst/>
          </a:prstGeom>
        </p:spPr>
      </p:pic>
    </p:spTree>
    <p:extLst>
      <p:ext uri="{BB962C8B-B14F-4D97-AF65-F5344CB8AC3E}">
        <p14:creationId xmlns:p14="http://schemas.microsoft.com/office/powerpoint/2010/main" val="2182521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529"/>
            <a:ext cx="10515600" cy="1325563"/>
          </a:xfrm>
        </p:spPr>
        <p:txBody>
          <a:bodyPr/>
          <a:lstStyle/>
          <a:p>
            <a:r>
              <a:rPr lang="en-US" dirty="0" smtClean="0">
                <a:effectLst>
                  <a:outerShdw blurRad="50800" dist="38100" dir="8100000" algn="tr" rotWithShape="0">
                    <a:prstClr val="black">
                      <a:alpha val="40000"/>
                    </a:prstClr>
                  </a:outerShdw>
                </a:effectLst>
              </a:rPr>
              <a:t>Your Turn</a:t>
            </a:r>
            <a:endParaRPr lang="en-US" dirty="0">
              <a:effectLst>
                <a:outerShdw blurRad="50800" dist="38100" dir="8100000" algn="tr" rotWithShape="0">
                  <a:prstClr val="black">
                    <a:alpha val="40000"/>
                  </a:prstClr>
                </a:outerShdw>
              </a:effectLst>
            </a:endParaRPr>
          </a:p>
        </p:txBody>
      </p:sp>
      <p:sp>
        <p:nvSpPr>
          <p:cNvPr id="5" name="Footer Placeholder 4"/>
          <p:cNvSpPr>
            <a:spLocks noGrp="1"/>
          </p:cNvSpPr>
          <p:nvPr>
            <p:ph type="ftr" sz="quarter" idx="11"/>
          </p:nvPr>
        </p:nvSpPr>
        <p:spPr>
          <a:xfrm>
            <a:off x="7957457" y="6371933"/>
            <a:ext cx="4114800" cy="365125"/>
          </a:xfrm>
        </p:spPr>
        <p:txBody>
          <a:bodyPr/>
          <a:lstStyle/>
          <a:p>
            <a:endParaRPr lang="en-US" dirty="0"/>
          </a:p>
        </p:txBody>
      </p:sp>
      <p:graphicFrame>
        <p:nvGraphicFramePr>
          <p:cNvPr id="4" name="Diagram 3"/>
          <p:cNvGraphicFramePr/>
          <p:nvPr>
            <p:extLst>
              <p:ext uri="{D42A27DB-BD31-4B8C-83A1-F6EECF244321}">
                <p14:modId xmlns:p14="http://schemas.microsoft.com/office/powerpoint/2010/main" val="2466998125"/>
              </p:ext>
            </p:extLst>
          </p:nvPr>
        </p:nvGraphicFramePr>
        <p:xfrm>
          <a:off x="2572537" y="1454700"/>
          <a:ext cx="7597830" cy="4917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243298" y="6298441"/>
            <a:ext cx="1828959" cy="512108"/>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92942" y="638560"/>
            <a:ext cx="210285" cy="210285"/>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99333" y="1521584"/>
            <a:ext cx="1058124" cy="1058124"/>
          </a:xfrm>
          <a:prstGeom prst="rect">
            <a:avLst/>
          </a:prstGeom>
        </p:spPr>
      </p:pic>
    </p:spTree>
    <p:extLst>
      <p:ext uri="{BB962C8B-B14F-4D97-AF65-F5344CB8AC3E}">
        <p14:creationId xmlns:p14="http://schemas.microsoft.com/office/powerpoint/2010/main" val="2321195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7937"/>
            <a:ext cx="9991410" cy="1120457"/>
          </a:xfrm>
        </p:spPr>
        <p:txBody>
          <a:bodyPr/>
          <a:lstStyle/>
          <a:p>
            <a:r>
              <a:rPr lang="en-US" dirty="0" smtClean="0"/>
              <a:t>Working in Pinterest</a:t>
            </a:r>
            <a:endParaRPr lang="en-US" dirty="0"/>
          </a:p>
        </p:txBody>
      </p:sp>
      <p:sp>
        <p:nvSpPr>
          <p:cNvPr id="4" name="Footer Placeholder 3"/>
          <p:cNvSpPr>
            <a:spLocks noGrp="1"/>
          </p:cNvSpPr>
          <p:nvPr>
            <p:ph type="ftr" sz="quarter" idx="11"/>
          </p:nvPr>
        </p:nvSpPr>
        <p:spPr>
          <a:xfrm>
            <a:off x="4995439" y="6370955"/>
            <a:ext cx="7084177" cy="365125"/>
          </a:xfrm>
        </p:spPr>
        <p:txBody>
          <a:bodyPr/>
          <a:lstStyle/>
          <a:p>
            <a:endParaRPr lang="en-US" dirty="0"/>
          </a:p>
        </p:txBody>
      </p:sp>
      <p:graphicFrame>
        <p:nvGraphicFramePr>
          <p:cNvPr id="8" name="Diagram 7"/>
          <p:cNvGraphicFramePr/>
          <p:nvPr>
            <p:extLst>
              <p:ext uri="{D42A27DB-BD31-4B8C-83A1-F6EECF244321}">
                <p14:modId xmlns:p14="http://schemas.microsoft.com/office/powerpoint/2010/main" val="2073897683"/>
              </p:ext>
            </p:extLst>
          </p:nvPr>
        </p:nvGraphicFramePr>
        <p:xfrm>
          <a:off x="1715057" y="952288"/>
          <a:ext cx="95624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363041" y="6345892"/>
            <a:ext cx="1828959" cy="512108"/>
          </a:xfrm>
          <a:prstGeom prst="rect">
            <a:avLst/>
          </a:prstGeom>
        </p:spPr>
      </p:pic>
      <p:sp>
        <p:nvSpPr>
          <p:cNvPr id="12" name="TextBox 11"/>
          <p:cNvSpPr txBox="1"/>
          <p:nvPr/>
        </p:nvSpPr>
        <p:spPr>
          <a:xfrm>
            <a:off x="1859280" y="1219200"/>
            <a:ext cx="481222" cy="1446550"/>
          </a:xfrm>
          <a:prstGeom prst="rect">
            <a:avLst/>
          </a:prstGeom>
          <a:noFill/>
        </p:spPr>
        <p:txBody>
          <a:bodyPr wrap="none" rtlCol="0">
            <a:spAutoFit/>
          </a:bodyPr>
          <a:lstStyle/>
          <a:p>
            <a:r>
              <a:rPr lang="en-US" sz="8800" b="1" dirty="0" smtClean="0">
                <a:solidFill>
                  <a:schemeClr val="bg1"/>
                </a:solidFill>
                <a:latin typeface="Rage Italic" panose="03070502040507070304" pitchFamily="66" charset="0"/>
              </a:rPr>
              <a:t>1</a:t>
            </a:r>
            <a:endParaRPr lang="en-US" sz="8800" b="1" dirty="0">
              <a:solidFill>
                <a:schemeClr val="bg1"/>
              </a:solidFill>
              <a:latin typeface="Rage Italic" panose="03070502040507070304" pitchFamily="66" charset="0"/>
            </a:endParaRPr>
          </a:p>
        </p:txBody>
      </p:sp>
      <p:sp>
        <p:nvSpPr>
          <p:cNvPr id="13" name="TextBox 12"/>
          <p:cNvSpPr txBox="1"/>
          <p:nvPr/>
        </p:nvSpPr>
        <p:spPr>
          <a:xfrm>
            <a:off x="6690360" y="1341120"/>
            <a:ext cx="694421" cy="1446550"/>
          </a:xfrm>
          <a:prstGeom prst="rect">
            <a:avLst/>
          </a:prstGeom>
          <a:noFill/>
        </p:spPr>
        <p:txBody>
          <a:bodyPr wrap="none" rtlCol="0">
            <a:spAutoFit/>
          </a:bodyPr>
          <a:lstStyle/>
          <a:p>
            <a:r>
              <a:rPr lang="en-US" sz="8800" b="1" dirty="0" smtClean="0">
                <a:solidFill>
                  <a:schemeClr val="bg1"/>
                </a:solidFill>
                <a:latin typeface="Rage Italic" panose="03070502040507070304" pitchFamily="66" charset="0"/>
              </a:rPr>
              <a:t>2</a:t>
            </a:r>
            <a:endParaRPr lang="en-US" sz="8800" b="1" dirty="0">
              <a:solidFill>
                <a:schemeClr val="bg1"/>
              </a:solidFill>
              <a:latin typeface="Rage Italic" panose="03070502040507070304" pitchFamily="66" charset="0"/>
            </a:endParaRPr>
          </a:p>
        </p:txBody>
      </p:sp>
      <p:sp>
        <p:nvSpPr>
          <p:cNvPr id="15" name="TextBox 14"/>
          <p:cNvSpPr txBox="1"/>
          <p:nvPr/>
        </p:nvSpPr>
        <p:spPr>
          <a:xfrm>
            <a:off x="1745467" y="3018462"/>
            <a:ext cx="708848" cy="1446550"/>
          </a:xfrm>
          <a:prstGeom prst="rect">
            <a:avLst/>
          </a:prstGeom>
          <a:noFill/>
        </p:spPr>
        <p:txBody>
          <a:bodyPr wrap="none" rtlCol="0">
            <a:spAutoFit/>
          </a:bodyPr>
          <a:lstStyle/>
          <a:p>
            <a:r>
              <a:rPr lang="en-US" sz="8800" b="1" dirty="0" smtClean="0">
                <a:solidFill>
                  <a:schemeClr val="bg1"/>
                </a:solidFill>
                <a:latin typeface="Rage Italic" panose="03070502040507070304" pitchFamily="66" charset="0"/>
              </a:rPr>
              <a:t>3</a:t>
            </a:r>
            <a:endParaRPr lang="en-US" sz="8800" b="1" dirty="0">
              <a:solidFill>
                <a:schemeClr val="bg1"/>
              </a:solidFill>
              <a:latin typeface="Rage Italic" panose="03070502040507070304" pitchFamily="66" charset="0"/>
            </a:endParaRPr>
          </a:p>
        </p:txBody>
      </p:sp>
      <p:sp>
        <p:nvSpPr>
          <p:cNvPr id="16" name="TextBox 15"/>
          <p:cNvSpPr txBox="1"/>
          <p:nvPr/>
        </p:nvSpPr>
        <p:spPr>
          <a:xfrm>
            <a:off x="6702290" y="3132762"/>
            <a:ext cx="718466" cy="1446550"/>
          </a:xfrm>
          <a:prstGeom prst="rect">
            <a:avLst/>
          </a:prstGeom>
          <a:noFill/>
        </p:spPr>
        <p:txBody>
          <a:bodyPr wrap="none" rtlCol="0">
            <a:spAutoFit/>
          </a:bodyPr>
          <a:lstStyle/>
          <a:p>
            <a:r>
              <a:rPr lang="en-US" sz="8800" b="1" dirty="0" smtClean="0">
                <a:solidFill>
                  <a:schemeClr val="bg1"/>
                </a:solidFill>
                <a:latin typeface="Rage Italic" panose="03070502040507070304" pitchFamily="66" charset="0"/>
              </a:rPr>
              <a:t>4</a:t>
            </a:r>
            <a:endParaRPr lang="en-US" sz="8800" b="1" dirty="0">
              <a:solidFill>
                <a:schemeClr val="bg1"/>
              </a:solidFill>
              <a:latin typeface="Rage Italic" panose="03070502040507070304" pitchFamily="66" charset="0"/>
            </a:endParaRPr>
          </a:p>
        </p:txBody>
      </p:sp>
      <p:sp>
        <p:nvSpPr>
          <p:cNvPr id="17" name="TextBox 16"/>
          <p:cNvSpPr txBox="1"/>
          <p:nvPr/>
        </p:nvSpPr>
        <p:spPr>
          <a:xfrm>
            <a:off x="4221480" y="4899342"/>
            <a:ext cx="662361" cy="1446550"/>
          </a:xfrm>
          <a:prstGeom prst="rect">
            <a:avLst/>
          </a:prstGeom>
          <a:noFill/>
        </p:spPr>
        <p:txBody>
          <a:bodyPr wrap="none" rtlCol="0">
            <a:spAutoFit/>
          </a:bodyPr>
          <a:lstStyle/>
          <a:p>
            <a:r>
              <a:rPr lang="en-US" sz="8800" b="1" dirty="0" smtClean="0">
                <a:solidFill>
                  <a:schemeClr val="bg1"/>
                </a:solidFill>
                <a:latin typeface="Rage Italic" panose="03070502040507070304" pitchFamily="66" charset="0"/>
              </a:rPr>
              <a:t>5</a:t>
            </a:r>
            <a:endParaRPr lang="en-US" sz="8800" b="1" dirty="0">
              <a:solidFill>
                <a:schemeClr val="bg1"/>
              </a:solidFill>
              <a:latin typeface="Rage Italic" panose="03070502040507070304" pitchFamily="66" charset="0"/>
            </a:endParaRPr>
          </a:p>
        </p:txBody>
      </p:sp>
    </p:spTree>
    <p:extLst>
      <p:ext uri="{BB962C8B-B14F-4D97-AF65-F5344CB8AC3E}">
        <p14:creationId xmlns:p14="http://schemas.microsoft.com/office/powerpoint/2010/main" val="1946357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791" y="1"/>
            <a:ext cx="10018713" cy="1402080"/>
          </a:xfrm>
        </p:spPr>
        <p:txBody>
          <a:bodyPr/>
          <a:lstStyle/>
          <a:p>
            <a:r>
              <a:rPr lang="en-US" dirty="0" smtClean="0"/>
              <a:t>Evaluation</a:t>
            </a:r>
            <a:endParaRPr lang="en-US" dirty="0"/>
          </a:p>
        </p:txBody>
      </p:sp>
      <p:sp>
        <p:nvSpPr>
          <p:cNvPr id="4" name="Footer Placeholder 3"/>
          <p:cNvSpPr>
            <a:spLocks noGrp="1"/>
          </p:cNvSpPr>
          <p:nvPr>
            <p:ph type="ftr" sz="quarter" idx="11"/>
          </p:nvPr>
        </p:nvSpPr>
        <p:spPr>
          <a:xfrm>
            <a:off x="4980199" y="6386195"/>
            <a:ext cx="7084177" cy="365125"/>
          </a:xfrm>
        </p:spPr>
        <p:txBody>
          <a:bodyPr/>
          <a:lstStyle/>
          <a:p>
            <a:endParaRPr lang="en-US" dirty="0"/>
          </a:p>
        </p:txBody>
      </p:sp>
      <p:graphicFrame>
        <p:nvGraphicFramePr>
          <p:cNvPr id="6" name="Diagram 5"/>
          <p:cNvGraphicFramePr/>
          <p:nvPr>
            <p:extLst>
              <p:ext uri="{D42A27DB-BD31-4B8C-83A1-F6EECF244321}">
                <p14:modId xmlns:p14="http://schemas.microsoft.com/office/powerpoint/2010/main" val="3677198195"/>
              </p:ext>
            </p:extLst>
          </p:nvPr>
        </p:nvGraphicFramePr>
        <p:xfrm>
          <a:off x="2169160" y="115009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363041" y="6300807"/>
            <a:ext cx="1828959" cy="512108"/>
          </a:xfrm>
          <a:prstGeom prst="rect">
            <a:avLst/>
          </a:prstGeom>
        </p:spPr>
      </p:pic>
    </p:spTree>
    <p:extLst>
      <p:ext uri="{BB962C8B-B14F-4D97-AF65-F5344CB8AC3E}">
        <p14:creationId xmlns:p14="http://schemas.microsoft.com/office/powerpoint/2010/main" val="382746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650" y="293914"/>
            <a:ext cx="10018713" cy="1752599"/>
          </a:xfrm>
        </p:spPr>
        <p:txBody>
          <a:bodyPr/>
          <a:lstStyle/>
          <a:p>
            <a:r>
              <a:rPr lang="en-US" dirty="0" smtClean="0">
                <a:effectLst>
                  <a:outerShdw blurRad="50800" dist="38100" dir="8100000" algn="tr" rotWithShape="0">
                    <a:prstClr val="black">
                      <a:alpha val="40000"/>
                    </a:prstClr>
                  </a:outerShdw>
                </a:effectLst>
              </a:rPr>
              <a:t>What Pinterest says about itself….</a:t>
            </a:r>
            <a:endParaRPr lang="en-US" dirty="0">
              <a:effectLst>
                <a:outerShdw blurRad="50800" dist="38100" dir="8100000" algn="tr"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3419667"/>
              </p:ext>
            </p:extLst>
          </p:nvPr>
        </p:nvGraphicFramePr>
        <p:xfrm>
          <a:off x="1324948" y="1819469"/>
          <a:ext cx="10552922" cy="4068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7948126" y="6375011"/>
            <a:ext cx="4114800" cy="365125"/>
          </a:xfrm>
        </p:spPr>
        <p:txBody>
          <a:bodyPr/>
          <a:lstStyle/>
          <a:p>
            <a:endParaRPr lang="en-US" dirty="0"/>
          </a:p>
        </p:txBody>
      </p:sp>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95723" y="6359612"/>
            <a:ext cx="1782148" cy="498388"/>
          </a:xfrm>
          <a:prstGeom prst="rect">
            <a:avLst/>
          </a:prstGeom>
        </p:spPr>
      </p:pic>
    </p:spTree>
    <p:extLst>
      <p:ext uri="{BB962C8B-B14F-4D97-AF65-F5344CB8AC3E}">
        <p14:creationId xmlns:p14="http://schemas.microsoft.com/office/powerpoint/2010/main" val="3151268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27399" y="2636519"/>
            <a:ext cx="8930747" cy="2110382"/>
          </a:xfrm>
        </p:spPr>
        <p:txBody>
          <a:bodyPr/>
          <a:lstStyle/>
          <a:p>
            <a:r>
              <a:rPr lang="en-US" dirty="0" smtClean="0"/>
              <a:t>Questions? Ideas? Anything to Share?</a:t>
            </a:r>
            <a:endParaRPr lang="en-US" dirty="0"/>
          </a:p>
        </p:txBody>
      </p:sp>
      <p:sp>
        <p:nvSpPr>
          <p:cNvPr id="4" name="Footer Placeholder 3"/>
          <p:cNvSpPr>
            <a:spLocks noGrp="1"/>
          </p:cNvSpPr>
          <p:nvPr>
            <p:ph type="ftr" sz="quarter" idx="11"/>
          </p:nvPr>
        </p:nvSpPr>
        <p:spPr>
          <a:xfrm>
            <a:off x="4980199" y="6386195"/>
            <a:ext cx="7084177" cy="365125"/>
          </a:xfrm>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63041" y="6345892"/>
            <a:ext cx="1828959" cy="512108"/>
          </a:xfrm>
          <a:prstGeom prst="rect">
            <a:avLst/>
          </a:prstGeom>
        </p:spPr>
      </p:pic>
    </p:spTree>
    <p:extLst>
      <p:ext uri="{BB962C8B-B14F-4D97-AF65-F5344CB8AC3E}">
        <p14:creationId xmlns:p14="http://schemas.microsoft.com/office/powerpoint/2010/main" val="1321284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724" y="0"/>
            <a:ext cx="10018713" cy="1643306"/>
          </a:xfrm>
        </p:spPr>
        <p:txBody>
          <a:bodyPr/>
          <a:lstStyle/>
          <a:p>
            <a:r>
              <a:rPr lang="en-US" dirty="0" smtClean="0"/>
              <a:t>Resources</a:t>
            </a:r>
            <a:endParaRPr lang="en-US" dirty="0"/>
          </a:p>
        </p:txBody>
      </p:sp>
      <p:sp>
        <p:nvSpPr>
          <p:cNvPr id="3" name="Content Placeholder 2"/>
          <p:cNvSpPr>
            <a:spLocks noGrp="1"/>
          </p:cNvSpPr>
          <p:nvPr>
            <p:ph idx="1"/>
          </p:nvPr>
        </p:nvSpPr>
        <p:spPr>
          <a:xfrm>
            <a:off x="1670538" y="1248508"/>
            <a:ext cx="10052293" cy="4906107"/>
          </a:xfrm>
        </p:spPr>
        <p:txBody>
          <a:bodyPr/>
          <a:lstStyle/>
          <a:p>
            <a:pPr lvl="2">
              <a:buBlip>
                <a:blip r:embed="rId3"/>
              </a:buBlip>
            </a:pPr>
            <a:endParaRPr lang="en-US" dirty="0" smtClean="0">
              <a:hlinkClick r:id="rId4"/>
            </a:endParaRPr>
          </a:p>
          <a:p>
            <a:pPr lvl="2">
              <a:buBlip>
                <a:blip r:embed="rId3"/>
              </a:buBlip>
            </a:pPr>
            <a:endParaRPr lang="en-US" dirty="0">
              <a:hlinkClick r:id="rId4"/>
            </a:endParaRPr>
          </a:p>
          <a:p>
            <a:pPr lvl="2">
              <a:buBlip>
                <a:blip r:embed="rId3"/>
              </a:buBlip>
            </a:pPr>
            <a:endParaRPr lang="en-US" dirty="0" smtClean="0">
              <a:hlinkClick r:id="rId4"/>
            </a:endParaRPr>
          </a:p>
          <a:p>
            <a:pPr lvl="2">
              <a:buBlip>
                <a:blip r:embed="rId3"/>
              </a:buBlip>
            </a:pPr>
            <a:endParaRPr lang="en-US" dirty="0">
              <a:hlinkClick r:id="rId4"/>
            </a:endParaRPr>
          </a:p>
          <a:p>
            <a:pPr marL="914400" lvl="2" indent="0">
              <a:buNone/>
            </a:pPr>
            <a:endParaRPr lang="en-US" dirty="0">
              <a:hlinkClick r:id="rId4"/>
            </a:endParaRPr>
          </a:p>
          <a:p>
            <a:pPr marL="914400" lvl="2" indent="0">
              <a:buNone/>
            </a:pPr>
            <a:endParaRPr lang="en-US" sz="2400" dirty="0" smtClean="0">
              <a:hlinkClick r:id="rId4"/>
            </a:endParaRPr>
          </a:p>
          <a:p>
            <a:pPr lvl="2">
              <a:buBlip>
                <a:blip r:embed="rId3"/>
              </a:buBlip>
            </a:pPr>
            <a:endParaRPr lang="en-US" sz="2400" dirty="0">
              <a:hlinkClick r:id="rId4"/>
            </a:endParaRPr>
          </a:p>
          <a:p>
            <a:pPr lvl="2">
              <a:buBlip>
                <a:blip r:embed="rId3"/>
              </a:buBlip>
            </a:pPr>
            <a:r>
              <a:rPr lang="en-US" sz="3200" b="1" dirty="0" smtClean="0">
                <a:hlinkClick r:id="rId4"/>
              </a:rPr>
              <a:t>Tutorial</a:t>
            </a:r>
            <a:endParaRPr lang="en-US" sz="3200" b="1" dirty="0"/>
          </a:p>
        </p:txBody>
      </p:sp>
      <p:sp>
        <p:nvSpPr>
          <p:cNvPr id="4" name="Footer Placeholder 3"/>
          <p:cNvSpPr>
            <a:spLocks noGrp="1"/>
          </p:cNvSpPr>
          <p:nvPr>
            <p:ph type="ftr" sz="quarter" idx="11"/>
          </p:nvPr>
        </p:nvSpPr>
        <p:spPr>
          <a:xfrm>
            <a:off x="4867071" y="6220314"/>
            <a:ext cx="7084177" cy="365125"/>
          </a:xfrm>
        </p:spPr>
        <p:txBody>
          <a:bodyPr/>
          <a:lstStyle/>
          <a:p>
            <a:pPr algn="r"/>
            <a:endParaRPr lang="en-US" dirty="0"/>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28818" y="6352593"/>
            <a:ext cx="1663182" cy="46569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1411" y="1482829"/>
            <a:ext cx="2817969" cy="2817969"/>
          </a:xfrm>
          <a:prstGeom prst="rect">
            <a:avLst/>
          </a:prstGeom>
        </p:spPr>
      </p:pic>
      <p:sp>
        <p:nvSpPr>
          <p:cNvPr id="7" name="TextBox 6"/>
          <p:cNvSpPr txBox="1"/>
          <p:nvPr/>
        </p:nvSpPr>
        <p:spPr>
          <a:xfrm>
            <a:off x="4826774" y="2606745"/>
            <a:ext cx="6744154" cy="1569660"/>
          </a:xfrm>
          <a:prstGeom prst="rect">
            <a:avLst/>
          </a:prstGeom>
          <a:noFill/>
        </p:spPr>
        <p:txBody>
          <a:bodyPr wrap="none" rtlCol="0">
            <a:spAutoFit/>
          </a:bodyPr>
          <a:lstStyle/>
          <a:p>
            <a:r>
              <a:rPr lang="en-US" sz="2400" b="1" dirty="0" smtClean="0">
                <a:solidFill>
                  <a:srgbClr val="FF0000"/>
                </a:solidFill>
              </a:rPr>
              <a:t>Use this QR Code to access </a:t>
            </a:r>
          </a:p>
          <a:p>
            <a:r>
              <a:rPr lang="en-US" sz="2400" b="1" dirty="0" smtClean="0">
                <a:solidFill>
                  <a:srgbClr val="FF0000"/>
                </a:solidFill>
              </a:rPr>
              <a:t>additional resources and our files</a:t>
            </a:r>
            <a:r>
              <a:rPr lang="en-US" sz="2400" b="1" dirty="0" smtClean="0">
                <a:solidFill>
                  <a:srgbClr val="FF0000"/>
                </a:solidFill>
              </a:rPr>
              <a:t>.</a:t>
            </a:r>
          </a:p>
          <a:p>
            <a:r>
              <a:rPr lang="en-US" sz="2400" b="1" dirty="0" smtClean="0">
                <a:solidFill>
                  <a:srgbClr val="FF0000"/>
                </a:solidFill>
              </a:rPr>
              <a:t>Or go to</a:t>
            </a:r>
          </a:p>
          <a:p>
            <a:r>
              <a:rPr lang="en-US" sz="2400" b="1" dirty="0" smtClean="0">
                <a:solidFill>
                  <a:srgbClr val="FF0000"/>
                </a:solidFill>
                <a:hlinkClick r:id="rId7"/>
              </a:rPr>
              <a:t>http</a:t>
            </a:r>
            <a:r>
              <a:rPr lang="en-US" sz="2400" b="1" dirty="0">
                <a:solidFill>
                  <a:srgbClr val="FF0000"/>
                </a:solidFill>
                <a:hlinkClick r:id="rId7"/>
              </a:rPr>
              <a:t>://</a:t>
            </a:r>
            <a:r>
              <a:rPr lang="en-US" sz="2400" b="1" dirty="0" smtClean="0">
                <a:solidFill>
                  <a:srgbClr val="FF0000"/>
                </a:solidFill>
                <a:hlinkClick r:id="rId7"/>
              </a:rPr>
              <a:t>www.drmts.com/pinterest-pedagogy.html</a:t>
            </a:r>
            <a:r>
              <a:rPr lang="en-US" sz="2400" b="1" dirty="0" smtClean="0">
                <a:solidFill>
                  <a:srgbClr val="FF0000"/>
                </a:solidFill>
              </a:rPr>
              <a:t> </a:t>
            </a:r>
            <a:endParaRPr lang="en-US" sz="2400" b="1" dirty="0">
              <a:solidFill>
                <a:srgbClr val="FF0000"/>
              </a:solidFill>
            </a:endParaRPr>
          </a:p>
        </p:txBody>
      </p:sp>
    </p:spTree>
    <p:extLst>
      <p:ext uri="{BB962C8B-B14F-4D97-AF65-F5344CB8AC3E}">
        <p14:creationId xmlns:p14="http://schemas.microsoft.com/office/powerpoint/2010/main" val="427260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862" y="-273269"/>
            <a:ext cx="10018713" cy="1752599"/>
          </a:xfrm>
        </p:spPr>
        <p:txBody>
          <a:bodyPr>
            <a:normAutofit/>
          </a:bodyPr>
          <a:lstStyle/>
          <a:p>
            <a:r>
              <a:rPr lang="en-US" dirty="0" smtClean="0"/>
              <a:t>Pinterest Statistics</a:t>
            </a:r>
            <a:r>
              <a:rPr lang="en-US" dirty="0"/>
              <a:t/>
            </a:r>
            <a:br>
              <a:rPr lang="en-US" dirty="0"/>
            </a:br>
            <a:r>
              <a:rPr lang="en-US" sz="1600" dirty="0"/>
              <a:t>as of July </a:t>
            </a:r>
            <a:r>
              <a:rPr lang="en-US" sz="1600" dirty="0" smtClean="0"/>
              <a:t>2015</a:t>
            </a:r>
            <a:endParaRPr lang="en-US" sz="1800" dirty="0"/>
          </a:p>
        </p:txBody>
      </p:sp>
      <p:sp>
        <p:nvSpPr>
          <p:cNvPr id="4" name="Footer Placeholder 3"/>
          <p:cNvSpPr>
            <a:spLocks noGrp="1"/>
          </p:cNvSpPr>
          <p:nvPr>
            <p:ph type="ftr" sz="quarter" idx="11"/>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508951329"/>
              </p:ext>
            </p:extLst>
          </p:nvPr>
        </p:nvGraphicFramePr>
        <p:xfrm>
          <a:off x="1071587" y="1101963"/>
          <a:ext cx="1084609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5930" y="6359612"/>
            <a:ext cx="1782148" cy="498388"/>
          </a:xfrm>
          <a:prstGeom prst="rect">
            <a:avLst/>
          </a:prstGeom>
        </p:spPr>
      </p:pic>
    </p:spTree>
    <p:extLst>
      <p:ext uri="{BB962C8B-B14F-4D97-AF65-F5344CB8AC3E}">
        <p14:creationId xmlns:p14="http://schemas.microsoft.com/office/powerpoint/2010/main" val="2973921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53268" y="0"/>
            <a:ext cx="10018713" cy="914400"/>
          </a:xfrm>
        </p:spPr>
        <p:txBody>
          <a:bodyPr/>
          <a:lstStyle/>
          <a:p>
            <a:pPr algn="l"/>
            <a:r>
              <a:rPr lang="en-US" dirty="0" smtClean="0"/>
              <a:t>                 </a:t>
            </a:r>
            <a:r>
              <a:rPr lang="en-US" dirty="0" smtClean="0">
                <a:hlinkClick r:id="rId3"/>
              </a:rPr>
              <a:t>TPACK</a:t>
            </a:r>
            <a:r>
              <a:rPr lang="en-US" dirty="0" smtClean="0"/>
              <a:t> and </a:t>
            </a:r>
            <a:endParaRPr lang="en-US" dirty="0"/>
          </a:p>
        </p:txBody>
      </p:sp>
      <p:sp>
        <p:nvSpPr>
          <p:cNvPr id="4" name="Footer Placeholder 3"/>
          <p:cNvSpPr>
            <a:spLocks noGrp="1"/>
          </p:cNvSpPr>
          <p:nvPr>
            <p:ph type="ftr" sz="quarter" idx="11"/>
          </p:nvPr>
        </p:nvSpPr>
        <p:spPr>
          <a:xfrm>
            <a:off x="4899020" y="6432551"/>
            <a:ext cx="7084177" cy="365125"/>
          </a:xfrm>
        </p:spPr>
        <p:txBody>
          <a:bodyPr/>
          <a:lstStyle/>
          <a:p>
            <a:endParaRPr lang="en-US" dirty="0"/>
          </a:p>
        </p:txBody>
      </p:sp>
      <p:pic>
        <p:nvPicPr>
          <p:cNvPr id="1026" name="Picture 2" descr="http://www.matt-koehler.com/tpack/wp-content/uploads/TPACK-new.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9150" y="888656"/>
            <a:ext cx="5543894" cy="55438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62844" y="6387031"/>
            <a:ext cx="1629156" cy="456163"/>
          </a:xfrm>
          <a:prstGeom prst="rect">
            <a:avLst/>
          </a:prstGeom>
        </p:spPr>
      </p:pic>
      <p:sp>
        <p:nvSpPr>
          <p:cNvPr id="6" name="TextBox 5"/>
          <p:cNvSpPr txBox="1"/>
          <p:nvPr/>
        </p:nvSpPr>
        <p:spPr>
          <a:xfrm>
            <a:off x="7378995" y="5790705"/>
            <a:ext cx="3227165" cy="215444"/>
          </a:xfrm>
          <a:prstGeom prst="rect">
            <a:avLst/>
          </a:prstGeom>
          <a:noFill/>
        </p:spPr>
        <p:txBody>
          <a:bodyPr wrap="none" rtlCol="0">
            <a:spAutoFit/>
          </a:bodyPr>
          <a:lstStyle/>
          <a:p>
            <a:r>
              <a:rPr lang="en-US" sz="800" dirty="0" smtClean="0">
                <a:solidFill>
                  <a:srgbClr val="555555"/>
                </a:solidFill>
                <a:latin typeface="Helvetica Neue"/>
              </a:rPr>
              <a:t>Reproduced </a:t>
            </a:r>
            <a:r>
              <a:rPr lang="en-US" sz="800" dirty="0">
                <a:solidFill>
                  <a:srgbClr val="555555"/>
                </a:solidFill>
                <a:latin typeface="Helvetica Neue"/>
              </a:rPr>
              <a:t>by permission of the publisher, © 2012 by </a:t>
            </a:r>
            <a:r>
              <a:rPr lang="en-US" sz="800" dirty="0" smtClean="0">
                <a:solidFill>
                  <a:srgbClr val="555555"/>
                </a:solidFill>
                <a:latin typeface="Helvetica Neue"/>
              </a:rPr>
              <a:t>tpack.org</a:t>
            </a:r>
            <a:r>
              <a:rPr lang="en-US" sz="800" dirty="0">
                <a:solidFill>
                  <a:srgbClr val="555555"/>
                </a:solidFill>
                <a:latin typeface="Helvetica Neue"/>
              </a:rPr>
              <a:t> </a:t>
            </a:r>
            <a:endParaRPr lang="en-US" sz="800" dirty="0"/>
          </a:p>
        </p:txBody>
      </p:sp>
      <p:sp>
        <p:nvSpPr>
          <p:cNvPr id="8" name="TextBox 7"/>
          <p:cNvSpPr txBox="1"/>
          <p:nvPr/>
        </p:nvSpPr>
        <p:spPr>
          <a:xfrm>
            <a:off x="8113986" y="2798555"/>
            <a:ext cx="3557995" cy="400110"/>
          </a:xfrm>
          <a:prstGeom prst="rect">
            <a:avLst/>
          </a:prstGeom>
          <a:noFill/>
        </p:spPr>
        <p:txBody>
          <a:bodyPr wrap="square" rtlCol="0">
            <a:spAutoFit/>
          </a:bodyPr>
          <a:lstStyle/>
          <a:p>
            <a:r>
              <a:rPr lang="en-US" sz="2000" dirty="0" smtClean="0">
                <a:hlinkClick r:id="rId6"/>
              </a:rPr>
              <a:t>TPACK in 2 Minutes Video</a:t>
            </a:r>
            <a:endParaRPr lang="en-US" sz="2000" dirty="0"/>
          </a:p>
        </p:txBody>
      </p:sp>
      <p:pic>
        <p:nvPicPr>
          <p:cNvPr id="2" name="Picture 1"/>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14409" t="31890" r="11576" b="29030"/>
          <a:stretch/>
        </p:blipFill>
        <p:spPr>
          <a:xfrm>
            <a:off x="5845164" y="187626"/>
            <a:ext cx="2087880" cy="624840"/>
          </a:xfrm>
          <a:prstGeom prst="rect">
            <a:avLst/>
          </a:prstGeom>
        </p:spPr>
      </p:pic>
    </p:spTree>
    <p:extLst>
      <p:ext uri="{BB962C8B-B14F-4D97-AF65-F5344CB8AC3E}">
        <p14:creationId xmlns:p14="http://schemas.microsoft.com/office/powerpoint/2010/main" val="56563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80" y="128752"/>
            <a:ext cx="10018713" cy="1752599"/>
          </a:xfrm>
        </p:spPr>
        <p:txBody>
          <a:bodyPr/>
          <a:lstStyle/>
          <a:p>
            <a:r>
              <a:rPr lang="en-US" dirty="0" smtClean="0"/>
              <a:t>Authentic Integration of Technology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91567328"/>
              </p:ext>
            </p:extLst>
          </p:nvPr>
        </p:nvGraphicFramePr>
        <p:xfrm>
          <a:off x="1246324" y="1668570"/>
          <a:ext cx="10431624" cy="4021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7892142" y="6384342"/>
            <a:ext cx="4114800" cy="365125"/>
          </a:xfrm>
        </p:spPr>
        <p:txBody>
          <a:bodyPr/>
          <a:lstStyle/>
          <a:p>
            <a:endParaRPr lang="en-US" dirty="0"/>
          </a:p>
        </p:txBody>
      </p:sp>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72074" y="6358197"/>
            <a:ext cx="1634868" cy="457200"/>
          </a:xfrm>
          <a:prstGeom prst="rect">
            <a:avLst/>
          </a:prstGeom>
        </p:spPr>
      </p:pic>
    </p:spTree>
    <p:extLst>
      <p:ext uri="{BB962C8B-B14F-4D97-AF65-F5344CB8AC3E}">
        <p14:creationId xmlns:p14="http://schemas.microsoft.com/office/powerpoint/2010/main" val="1281953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a:spLocks/>
          </p:cNvSpPr>
          <p:nvPr/>
        </p:nvSpPr>
        <p:spPr bwMode="auto">
          <a:xfrm rot="1403415">
            <a:off x="8179333" y="2325116"/>
            <a:ext cx="1571625" cy="1881187"/>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FF0000"/>
          </a:solidFill>
          <a:ln w="28575">
            <a:solidFill>
              <a:schemeClr val="bg1">
                <a:lumMod val="50000"/>
              </a:schemeClr>
            </a:solidFill>
            <a:prstDash val="solid"/>
            <a:round/>
            <a:headEnd/>
            <a:tailEnd/>
          </a:ln>
        </p:spPr>
        <p:txBody>
          <a:bodyPr bIns="360000" anchor="ctr"/>
          <a:lstStyle/>
          <a:p>
            <a:pPr algn="ctr" eaLnBrk="1" hangingPunct="1"/>
            <a:r>
              <a:rPr lang="en-GB" dirty="0">
                <a:cs typeface="Arial" charset="0"/>
              </a:rPr>
              <a:t/>
            </a:r>
            <a:br>
              <a:rPr lang="en-GB" dirty="0">
                <a:cs typeface="Arial" charset="0"/>
              </a:rPr>
            </a:br>
            <a:r>
              <a:rPr lang="en-GB" sz="400" dirty="0">
                <a:cs typeface="Arial" charset="0"/>
              </a:rPr>
              <a:t/>
            </a:r>
            <a:br>
              <a:rPr lang="en-GB" sz="400" dirty="0">
                <a:cs typeface="Arial" charset="0"/>
              </a:rPr>
            </a:br>
            <a:r>
              <a:rPr lang="en-GB" b="1" dirty="0">
                <a:solidFill>
                  <a:schemeClr val="bg1"/>
                </a:solidFill>
                <a:cs typeface="Arial" charset="0"/>
              </a:rPr>
              <a:t>Professor of Nursing</a:t>
            </a:r>
          </a:p>
        </p:txBody>
      </p:sp>
      <p:sp>
        <p:nvSpPr>
          <p:cNvPr id="17" name="Freeform 7"/>
          <p:cNvSpPr>
            <a:spLocks/>
          </p:cNvSpPr>
          <p:nvPr/>
        </p:nvSpPr>
        <p:spPr bwMode="auto">
          <a:xfrm rot="20406663">
            <a:off x="6443132" y="4533981"/>
            <a:ext cx="1884362" cy="1884363"/>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FF0000"/>
          </a:solidFill>
          <a:ln w="28575">
            <a:solidFill>
              <a:schemeClr val="bg1">
                <a:lumMod val="50000"/>
              </a:schemeClr>
            </a:solidFill>
            <a:prstDash val="solid"/>
            <a:round/>
            <a:headEnd/>
            <a:tailEnd/>
          </a:ln>
        </p:spPr>
        <p:txBody>
          <a:bodyPr bIns="360000" anchor="ctr"/>
          <a:lstStyle/>
          <a:p>
            <a:pPr algn="ctr" eaLnBrk="1" hangingPunct="1"/>
            <a:r>
              <a:rPr lang="en-GB" dirty="0">
                <a:cs typeface="Arial" charset="0"/>
              </a:rPr>
              <a:t/>
            </a:r>
            <a:br>
              <a:rPr lang="en-GB" dirty="0">
                <a:cs typeface="Arial" charset="0"/>
              </a:rPr>
            </a:br>
            <a:endParaRPr lang="en-GB" dirty="0">
              <a:cs typeface="Arial" charset="0"/>
            </a:endParaRPr>
          </a:p>
          <a:p>
            <a:pPr algn="ctr" eaLnBrk="1" hangingPunct="1"/>
            <a:r>
              <a:rPr lang="en-GB" b="1" dirty="0">
                <a:solidFill>
                  <a:schemeClr val="bg1"/>
                </a:solidFill>
                <a:cs typeface="Arial" charset="0"/>
              </a:rPr>
              <a:t>Tech Novice</a:t>
            </a:r>
          </a:p>
        </p:txBody>
      </p:sp>
      <p:sp>
        <p:nvSpPr>
          <p:cNvPr id="21" name="Freeform 8"/>
          <p:cNvSpPr>
            <a:spLocks/>
          </p:cNvSpPr>
          <p:nvPr/>
        </p:nvSpPr>
        <p:spPr bwMode="auto">
          <a:xfrm rot="20868116">
            <a:off x="9116814" y="339860"/>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FF0000"/>
          </a:solidFill>
          <a:ln w="28575">
            <a:solidFill>
              <a:schemeClr val="bg1">
                <a:lumMod val="50000"/>
              </a:schemeClr>
            </a:solidFill>
            <a:prstDash val="solid"/>
            <a:round/>
            <a:headEnd/>
            <a:tailEnd/>
          </a:ln>
        </p:spPr>
        <p:txBody>
          <a:bodyPr bIns="360000" anchor="ctr"/>
          <a:lstStyle/>
          <a:p>
            <a:pPr algn="ctr" eaLnBrk="1" hangingPunct="1"/>
            <a:r>
              <a:rPr lang="en-GB" b="1" dirty="0">
                <a:solidFill>
                  <a:schemeClr val="bg1"/>
                </a:solidFill>
                <a:cs typeface="Arial" charset="0"/>
              </a:rPr>
              <a:t>Teacher </a:t>
            </a:r>
            <a:endParaRPr lang="en-GB" b="1" dirty="0" smtClean="0">
              <a:solidFill>
                <a:schemeClr val="bg1"/>
              </a:solidFill>
              <a:cs typeface="Arial" charset="0"/>
            </a:endParaRPr>
          </a:p>
          <a:p>
            <a:pPr algn="ctr" eaLnBrk="1" hangingPunct="1"/>
            <a:r>
              <a:rPr lang="en-GB" b="1" dirty="0" smtClean="0">
                <a:solidFill>
                  <a:schemeClr val="bg1"/>
                </a:solidFill>
                <a:cs typeface="Arial" charset="0"/>
              </a:rPr>
              <a:t>User </a:t>
            </a:r>
            <a:endParaRPr lang="en-GB" b="1" dirty="0">
              <a:solidFill>
                <a:schemeClr val="bg1"/>
              </a:solidFill>
              <a:cs typeface="Arial" charset="0"/>
            </a:endParaRPr>
          </a:p>
          <a:p>
            <a:pPr algn="ctr" eaLnBrk="1" hangingPunct="1"/>
            <a:r>
              <a:rPr lang="en-GB" b="1" dirty="0">
                <a:solidFill>
                  <a:schemeClr val="bg1"/>
                </a:solidFill>
                <a:cs typeface="Arial" charset="0"/>
              </a:rPr>
              <a:t>of Pinterest</a:t>
            </a:r>
          </a:p>
        </p:txBody>
      </p:sp>
      <p:sp>
        <p:nvSpPr>
          <p:cNvPr id="22" name="Freeform 12"/>
          <p:cNvSpPr>
            <a:spLocks/>
          </p:cNvSpPr>
          <p:nvPr/>
        </p:nvSpPr>
        <p:spPr bwMode="auto">
          <a:xfrm rot="20718645">
            <a:off x="9999510" y="2614311"/>
            <a:ext cx="1887537" cy="156845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bg1"/>
          </a:solidFill>
          <a:ln w="28575">
            <a:solidFill>
              <a:schemeClr val="bg1">
                <a:lumMod val="50000"/>
              </a:schemeClr>
            </a:solidFill>
            <a:prstDash val="solid"/>
            <a:round/>
            <a:headEnd/>
            <a:tailEnd/>
          </a:ln>
        </p:spPr>
        <p:txBody>
          <a:bodyPr bIns="360000" anchor="ctr"/>
          <a:lstStyle/>
          <a:p>
            <a:pPr algn="ctr" eaLnBrk="1" hangingPunct="1"/>
            <a:endParaRPr lang="en-GB" b="1" dirty="0">
              <a:solidFill>
                <a:srgbClr val="FF0000"/>
              </a:solidFill>
              <a:cs typeface="Arial" charset="0"/>
            </a:endParaRPr>
          </a:p>
          <a:p>
            <a:pPr algn="ctr" eaLnBrk="1" hangingPunct="1"/>
            <a:r>
              <a:rPr lang="en-GB" b="1" dirty="0">
                <a:solidFill>
                  <a:srgbClr val="FF0000"/>
                </a:solidFill>
                <a:cs typeface="Arial" charset="0"/>
              </a:rPr>
              <a:t>  Not So </a:t>
            </a:r>
          </a:p>
          <a:p>
            <a:pPr algn="ctr" eaLnBrk="1" hangingPunct="1"/>
            <a:r>
              <a:rPr lang="en-GB" b="1" dirty="0">
                <a:solidFill>
                  <a:srgbClr val="FF0000"/>
                </a:solidFill>
                <a:cs typeface="Arial" charset="0"/>
              </a:rPr>
              <a:t>   Young</a:t>
            </a:r>
          </a:p>
        </p:txBody>
      </p:sp>
      <p:sp>
        <p:nvSpPr>
          <p:cNvPr id="25" name="Freeform 13"/>
          <p:cNvSpPr>
            <a:spLocks/>
          </p:cNvSpPr>
          <p:nvPr/>
        </p:nvSpPr>
        <p:spPr bwMode="auto">
          <a:xfrm rot="1381248">
            <a:off x="8966981" y="4661517"/>
            <a:ext cx="1570037" cy="1885950"/>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bg1"/>
          </a:solidFill>
          <a:ln w="28575">
            <a:solidFill>
              <a:schemeClr val="bg1">
                <a:lumMod val="50000"/>
              </a:schemeClr>
            </a:solidFill>
            <a:prstDash val="solid"/>
            <a:round/>
            <a:headEnd/>
            <a:tailEnd/>
          </a:ln>
        </p:spPr>
        <p:txBody>
          <a:bodyPr bIns="360000" anchor="ctr"/>
          <a:lstStyle/>
          <a:p>
            <a:pPr algn="ctr" eaLnBrk="1" hangingPunct="1"/>
            <a:r>
              <a:rPr lang="en-GB" dirty="0">
                <a:solidFill>
                  <a:srgbClr val="FF0000"/>
                </a:solidFill>
                <a:cs typeface="Arial" charset="0"/>
              </a:rPr>
              <a:t/>
            </a:r>
            <a:br>
              <a:rPr lang="en-GB" dirty="0">
                <a:solidFill>
                  <a:srgbClr val="FF0000"/>
                </a:solidFill>
                <a:cs typeface="Arial" charset="0"/>
              </a:rPr>
            </a:br>
            <a:r>
              <a:rPr lang="en-GB" dirty="0">
                <a:solidFill>
                  <a:srgbClr val="FF0000"/>
                </a:solidFill>
                <a:cs typeface="Arial" charset="0"/>
              </a:rPr>
              <a:t>  </a:t>
            </a:r>
          </a:p>
          <a:p>
            <a:pPr algn="ctr" eaLnBrk="1" hangingPunct="1"/>
            <a:r>
              <a:rPr lang="en-GB" dirty="0">
                <a:solidFill>
                  <a:srgbClr val="FF0000"/>
                </a:solidFill>
                <a:cs typeface="Arial" charset="0"/>
              </a:rPr>
              <a:t>   </a:t>
            </a:r>
            <a:r>
              <a:rPr lang="en-GB" b="1" dirty="0">
                <a:solidFill>
                  <a:srgbClr val="FF0000"/>
                </a:solidFill>
                <a:cs typeface="Arial" charset="0"/>
              </a:rPr>
              <a:t>Tech User</a:t>
            </a:r>
          </a:p>
        </p:txBody>
      </p:sp>
      <p:sp>
        <p:nvSpPr>
          <p:cNvPr id="32" name="Freeform 5"/>
          <p:cNvSpPr>
            <a:spLocks/>
          </p:cNvSpPr>
          <p:nvPr/>
        </p:nvSpPr>
        <p:spPr bwMode="auto">
          <a:xfrm rot="1223535">
            <a:off x="1263089" y="2692134"/>
            <a:ext cx="1571625" cy="1887537"/>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bg1"/>
          </a:solidFill>
          <a:ln w="28575">
            <a:solidFill>
              <a:schemeClr val="bg1">
                <a:lumMod val="50000"/>
              </a:schemeClr>
            </a:solidFill>
            <a:prstDash val="solid"/>
            <a:round/>
            <a:headEnd/>
            <a:tailEnd/>
          </a:ln>
        </p:spPr>
        <p:txBody>
          <a:bodyPr bIns="360000" anchor="ctr"/>
          <a:lstStyle/>
          <a:p>
            <a:pPr eaLnBrk="1" hangingPunct="1"/>
            <a:r>
              <a:rPr lang="en-GB" dirty="0">
                <a:solidFill>
                  <a:srgbClr val="FF0000"/>
                </a:solidFill>
                <a:cs typeface="Arial" charset="0"/>
              </a:rPr>
              <a:t> Professor of   </a:t>
            </a:r>
            <a:r>
              <a:rPr lang="en-GB" dirty="0" err="1" smtClean="0">
                <a:solidFill>
                  <a:schemeClr val="bg1"/>
                </a:solidFill>
                <a:cs typeface="Arial" charset="0"/>
              </a:rPr>
              <a:t>ttt</a:t>
            </a:r>
            <a:r>
              <a:rPr lang="en-GB" dirty="0" err="1" smtClean="0">
                <a:solidFill>
                  <a:srgbClr val="FF0000"/>
                </a:solidFill>
                <a:cs typeface="Arial" charset="0"/>
              </a:rPr>
              <a:t>Theology</a:t>
            </a:r>
            <a:endParaRPr lang="en-GB" dirty="0">
              <a:solidFill>
                <a:srgbClr val="FF0000"/>
              </a:solidFill>
              <a:cs typeface="Arial" charset="0"/>
            </a:endParaRPr>
          </a:p>
        </p:txBody>
      </p:sp>
      <p:sp>
        <p:nvSpPr>
          <p:cNvPr id="33" name="Freeform 10"/>
          <p:cNvSpPr>
            <a:spLocks/>
          </p:cNvSpPr>
          <p:nvPr/>
        </p:nvSpPr>
        <p:spPr bwMode="auto">
          <a:xfrm rot="19930189">
            <a:off x="5320629" y="746603"/>
            <a:ext cx="1568450" cy="1885950"/>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FF0000"/>
          </a:solidFill>
          <a:ln w="28575">
            <a:solidFill>
              <a:schemeClr val="bg1">
                <a:lumMod val="50000"/>
              </a:schemeClr>
            </a:solidFill>
            <a:prstDash val="solid"/>
            <a:round/>
            <a:headEnd/>
            <a:tailEnd/>
          </a:ln>
        </p:spPr>
        <p:txBody>
          <a:bodyPr bIns="360000" anchor="ctr"/>
          <a:lstStyle/>
          <a:p>
            <a:pPr algn="ctr" eaLnBrk="1" hangingPunct="1"/>
            <a:r>
              <a:rPr lang="en-GB" b="1" dirty="0">
                <a:solidFill>
                  <a:schemeClr val="bg1"/>
                </a:solidFill>
                <a:cs typeface="Arial" charset="0"/>
              </a:rPr>
              <a:t>Never </a:t>
            </a:r>
            <a:endParaRPr lang="en-GB" b="1" dirty="0" smtClean="0">
              <a:solidFill>
                <a:schemeClr val="bg1"/>
              </a:solidFill>
              <a:cs typeface="Arial" charset="0"/>
            </a:endParaRPr>
          </a:p>
          <a:p>
            <a:pPr algn="ctr" eaLnBrk="1" hangingPunct="1"/>
            <a:r>
              <a:rPr lang="en-GB" b="1" dirty="0" smtClean="0">
                <a:solidFill>
                  <a:schemeClr val="bg1"/>
                </a:solidFill>
                <a:cs typeface="Arial" charset="0"/>
              </a:rPr>
              <a:t>heard   </a:t>
            </a:r>
            <a:r>
              <a:rPr lang="en-GB" b="1" dirty="0">
                <a:solidFill>
                  <a:schemeClr val="bg1"/>
                </a:solidFill>
                <a:cs typeface="Arial" charset="0"/>
              </a:rPr>
              <a:t>of Pinterest </a:t>
            </a:r>
          </a:p>
        </p:txBody>
      </p:sp>
      <p:sp>
        <p:nvSpPr>
          <p:cNvPr id="34" name="Freeform 11"/>
          <p:cNvSpPr>
            <a:spLocks/>
          </p:cNvSpPr>
          <p:nvPr/>
        </p:nvSpPr>
        <p:spPr bwMode="auto">
          <a:xfrm rot="20218224">
            <a:off x="2135030" y="4703091"/>
            <a:ext cx="1887537" cy="1570038"/>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FF0000"/>
          </a:solidFill>
          <a:ln w="28575">
            <a:solidFill>
              <a:schemeClr val="bg1">
                <a:lumMod val="50000"/>
              </a:schemeClr>
            </a:solidFill>
            <a:prstDash val="solid"/>
            <a:round/>
            <a:headEnd/>
            <a:tailEnd/>
          </a:ln>
        </p:spPr>
        <p:txBody>
          <a:bodyPr bIns="360000" anchor="ctr"/>
          <a:lstStyle/>
          <a:p>
            <a:pPr eaLnBrk="1" hangingPunct="1"/>
            <a:r>
              <a:rPr lang="en-GB" dirty="0">
                <a:solidFill>
                  <a:schemeClr val="bg1"/>
                </a:solidFill>
                <a:cs typeface="Arial" charset="0"/>
              </a:rPr>
              <a:t> </a:t>
            </a:r>
          </a:p>
          <a:p>
            <a:pPr eaLnBrk="1" hangingPunct="1"/>
            <a:r>
              <a:rPr lang="en-GB" dirty="0">
                <a:solidFill>
                  <a:schemeClr val="bg1"/>
                </a:solidFill>
                <a:cs typeface="Arial" charset="0"/>
              </a:rPr>
              <a:t> </a:t>
            </a:r>
            <a:r>
              <a:rPr lang="en-GB" b="1" dirty="0">
                <a:solidFill>
                  <a:schemeClr val="bg1"/>
                </a:solidFill>
                <a:cs typeface="Arial" charset="0"/>
              </a:rPr>
              <a:t>Professor of</a:t>
            </a:r>
          </a:p>
          <a:p>
            <a:pPr eaLnBrk="1" hangingPunct="1"/>
            <a:r>
              <a:rPr lang="en-GB" b="1" dirty="0">
                <a:solidFill>
                  <a:schemeClr val="bg1"/>
                </a:solidFill>
                <a:cs typeface="Arial" charset="0"/>
              </a:rPr>
              <a:t>     Teacher </a:t>
            </a:r>
          </a:p>
          <a:p>
            <a:pPr eaLnBrk="1" hangingPunct="1"/>
            <a:r>
              <a:rPr lang="en-GB" b="1" dirty="0">
                <a:solidFill>
                  <a:schemeClr val="bg1"/>
                </a:solidFill>
                <a:cs typeface="Arial" charset="0"/>
              </a:rPr>
              <a:t>   Education</a:t>
            </a:r>
          </a:p>
        </p:txBody>
      </p:sp>
      <p:sp>
        <p:nvSpPr>
          <p:cNvPr id="35" name="Freeform 7"/>
          <p:cNvSpPr>
            <a:spLocks/>
          </p:cNvSpPr>
          <p:nvPr/>
        </p:nvSpPr>
        <p:spPr bwMode="auto">
          <a:xfrm rot="1451078">
            <a:off x="4298046" y="4145683"/>
            <a:ext cx="1884362"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solidFill>
          <a:ln w="28575">
            <a:solidFill>
              <a:schemeClr val="bg1">
                <a:lumMod val="50000"/>
              </a:schemeClr>
            </a:solidFill>
            <a:prstDash val="solid"/>
            <a:round/>
            <a:headEnd/>
            <a:tailEnd/>
          </a:ln>
        </p:spPr>
        <p:txBody>
          <a:bodyPr bIns="360000" anchor="ctr"/>
          <a:lstStyle/>
          <a:p>
            <a:pPr algn="ctr" eaLnBrk="1" hangingPunct="1"/>
            <a:r>
              <a:rPr lang="en-GB" dirty="0">
                <a:solidFill>
                  <a:srgbClr val="FF0000"/>
                </a:solidFill>
                <a:cs typeface="Arial" charset="0"/>
              </a:rPr>
              <a:t/>
            </a:r>
            <a:br>
              <a:rPr lang="en-GB" dirty="0">
                <a:solidFill>
                  <a:srgbClr val="FF0000"/>
                </a:solidFill>
                <a:cs typeface="Arial" charset="0"/>
              </a:rPr>
            </a:br>
            <a:endParaRPr lang="en-GB" dirty="0">
              <a:solidFill>
                <a:srgbClr val="FF0000"/>
              </a:solidFill>
              <a:cs typeface="Arial" charset="0"/>
            </a:endParaRPr>
          </a:p>
          <a:p>
            <a:pPr algn="ctr" eaLnBrk="1" hangingPunct="1"/>
            <a:r>
              <a:rPr lang="en-GB" b="1" dirty="0">
                <a:solidFill>
                  <a:srgbClr val="FF0000"/>
                </a:solidFill>
                <a:cs typeface="Arial" charset="0"/>
              </a:rPr>
              <a:t>Tech Savvy </a:t>
            </a:r>
          </a:p>
        </p:txBody>
      </p:sp>
      <p:sp>
        <p:nvSpPr>
          <p:cNvPr id="36" name="Freeform 8"/>
          <p:cNvSpPr>
            <a:spLocks/>
          </p:cNvSpPr>
          <p:nvPr/>
        </p:nvSpPr>
        <p:spPr bwMode="auto">
          <a:xfrm rot="985384">
            <a:off x="6904235" y="200160"/>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bg1"/>
          </a:solidFill>
          <a:ln w="28575">
            <a:solidFill>
              <a:schemeClr val="bg1">
                <a:lumMod val="50000"/>
              </a:schemeClr>
            </a:solidFill>
            <a:prstDash val="solid"/>
            <a:round/>
            <a:headEnd/>
            <a:tailEnd/>
          </a:ln>
        </p:spPr>
        <p:txBody>
          <a:bodyPr bIns="360000" anchor="ctr"/>
          <a:lstStyle/>
          <a:p>
            <a:pPr algn="ctr" eaLnBrk="1" hangingPunct="1"/>
            <a:r>
              <a:rPr lang="en-GB" b="1" dirty="0">
                <a:solidFill>
                  <a:srgbClr val="FF0000"/>
                </a:solidFill>
                <a:cs typeface="Arial" charset="0"/>
              </a:rPr>
              <a:t>Big </a:t>
            </a:r>
            <a:r>
              <a:rPr lang="en-GB" b="1" dirty="0" smtClean="0">
                <a:solidFill>
                  <a:srgbClr val="FF0000"/>
                </a:solidFill>
                <a:cs typeface="Arial" charset="0"/>
              </a:rPr>
              <a:t>Personal </a:t>
            </a:r>
            <a:endParaRPr lang="en-GB" b="1" dirty="0">
              <a:solidFill>
                <a:srgbClr val="FF0000"/>
              </a:solidFill>
              <a:cs typeface="Arial" charset="0"/>
            </a:endParaRPr>
          </a:p>
          <a:p>
            <a:pPr algn="ctr" eaLnBrk="1" hangingPunct="1"/>
            <a:r>
              <a:rPr lang="en-GB" b="1" dirty="0" smtClean="0">
                <a:solidFill>
                  <a:srgbClr val="FF0000"/>
                </a:solidFill>
                <a:cs typeface="Arial" charset="0"/>
              </a:rPr>
              <a:t>User </a:t>
            </a:r>
            <a:r>
              <a:rPr lang="en-GB" b="1" dirty="0">
                <a:solidFill>
                  <a:srgbClr val="FF0000"/>
                </a:solidFill>
                <a:cs typeface="Arial" charset="0"/>
              </a:rPr>
              <a:t>of</a:t>
            </a:r>
          </a:p>
          <a:p>
            <a:pPr algn="ctr" eaLnBrk="1" hangingPunct="1"/>
            <a:r>
              <a:rPr lang="en-GB" b="1" dirty="0">
                <a:solidFill>
                  <a:srgbClr val="FF0000"/>
                </a:solidFill>
                <a:cs typeface="Arial" charset="0"/>
              </a:rPr>
              <a:t> Pinterest                  </a:t>
            </a:r>
          </a:p>
        </p:txBody>
      </p:sp>
      <p:sp>
        <p:nvSpPr>
          <p:cNvPr id="37" name="Freeform 9"/>
          <p:cNvSpPr>
            <a:spLocks/>
          </p:cNvSpPr>
          <p:nvPr/>
        </p:nvSpPr>
        <p:spPr bwMode="auto">
          <a:xfrm rot="20845510">
            <a:off x="3154319" y="2169798"/>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FF0000"/>
          </a:solidFill>
          <a:ln w="28575">
            <a:solidFill>
              <a:schemeClr val="bg1">
                <a:lumMod val="50000"/>
              </a:schemeClr>
            </a:solidFill>
            <a:prstDash val="solid"/>
            <a:round/>
            <a:headEnd/>
            <a:tailEnd/>
          </a:ln>
        </p:spPr>
        <p:txBody>
          <a:bodyPr anchor="ctr"/>
          <a:lstStyle/>
          <a:p>
            <a:pPr algn="ctr"/>
            <a:r>
              <a:rPr lang="en-GB" b="1" dirty="0" smtClean="0">
                <a:solidFill>
                  <a:schemeClr val="bg1"/>
                </a:solidFill>
              </a:rPr>
              <a:t>Young</a:t>
            </a:r>
            <a:endParaRPr lang="en-GB" b="1" dirty="0">
              <a:solidFill>
                <a:schemeClr val="bg1"/>
              </a:solidFill>
            </a:endParaRPr>
          </a:p>
        </p:txBody>
      </p:sp>
      <p:sp>
        <p:nvSpPr>
          <p:cNvPr id="38" name="Freeform 37"/>
          <p:cNvSpPr>
            <a:spLocks/>
          </p:cNvSpPr>
          <p:nvPr/>
        </p:nvSpPr>
        <p:spPr bwMode="auto">
          <a:xfrm rot="20032958">
            <a:off x="5943571" y="2751082"/>
            <a:ext cx="1896949" cy="1568450"/>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chemeClr val="bg1"/>
          </a:solidFill>
          <a:ln w="28575">
            <a:solidFill>
              <a:schemeClr val="bg1">
                <a:lumMod val="50000"/>
              </a:schemeClr>
            </a:solidFill>
            <a:prstDash val="solid"/>
            <a:round/>
            <a:headEnd/>
            <a:tailEnd/>
          </a:ln>
        </p:spPr>
        <p:txBody>
          <a:bodyPr wrap="square" anchor="ctr">
            <a:noAutofit/>
          </a:bodyPr>
          <a:lstStyle/>
          <a:p>
            <a:pPr eaLnBrk="1" hangingPunct="1"/>
            <a:r>
              <a:rPr lang="en-GB" sz="3200" dirty="0">
                <a:solidFill>
                  <a:srgbClr val="FF0000"/>
                </a:solidFill>
                <a:cs typeface="Arial" charset="0"/>
              </a:rPr>
              <a:t/>
            </a:r>
            <a:br>
              <a:rPr lang="en-GB" sz="3200" dirty="0">
                <a:solidFill>
                  <a:srgbClr val="FF0000"/>
                </a:solidFill>
                <a:cs typeface="Arial" charset="0"/>
              </a:rPr>
            </a:br>
            <a:r>
              <a:rPr lang="en-GB" b="1" dirty="0">
                <a:solidFill>
                  <a:srgbClr val="FF0000"/>
                </a:solidFill>
                <a:cs typeface="Arial" charset="0"/>
              </a:rPr>
              <a:t>    Professor of </a:t>
            </a:r>
          </a:p>
          <a:p>
            <a:pPr eaLnBrk="1" hangingPunct="1"/>
            <a:r>
              <a:rPr lang="en-GB" b="1" dirty="0">
                <a:solidFill>
                  <a:srgbClr val="FF0000"/>
                </a:solidFill>
                <a:cs typeface="Arial" charset="0"/>
              </a:rPr>
              <a:t>    </a:t>
            </a:r>
            <a:r>
              <a:rPr lang="en-GB" b="1" dirty="0" smtClean="0">
                <a:solidFill>
                  <a:srgbClr val="FF0000"/>
                </a:solidFill>
                <a:cs typeface="Arial" charset="0"/>
              </a:rPr>
              <a:t>Occupational                    </a:t>
            </a:r>
            <a:r>
              <a:rPr lang="en-GB" b="1" dirty="0">
                <a:solidFill>
                  <a:schemeClr val="bg1"/>
                </a:solidFill>
                <a:cs typeface="Arial" charset="0"/>
              </a:rPr>
              <a:t>ttttt</a:t>
            </a:r>
            <a:r>
              <a:rPr lang="en-GB" b="1" dirty="0">
                <a:solidFill>
                  <a:srgbClr val="FF0000"/>
                </a:solidFill>
                <a:cs typeface="Arial" charset="0"/>
              </a:rPr>
              <a:t>Therapy</a:t>
            </a:r>
          </a:p>
          <a:p>
            <a:pPr algn="ctr" eaLnBrk="1" hangingPunct="1"/>
            <a:endParaRPr lang="en-GB" dirty="0">
              <a:solidFill>
                <a:srgbClr val="FF0000"/>
              </a:solidFill>
              <a:cs typeface="Arial" charset="0"/>
            </a:endParaRPr>
          </a:p>
        </p:txBody>
      </p:sp>
      <p:sp>
        <p:nvSpPr>
          <p:cNvPr id="2" name="TextBox 1"/>
          <p:cNvSpPr txBox="1"/>
          <p:nvPr/>
        </p:nvSpPr>
        <p:spPr>
          <a:xfrm>
            <a:off x="1787543" y="523526"/>
            <a:ext cx="2760115" cy="830997"/>
          </a:xfrm>
          <a:prstGeom prst="rect">
            <a:avLst/>
          </a:prstGeom>
          <a:noFill/>
        </p:spPr>
        <p:txBody>
          <a:bodyPr wrap="none" rtlCol="0">
            <a:spAutoFit/>
          </a:bodyPr>
          <a:lstStyle/>
          <a:p>
            <a:r>
              <a:rPr lang="en-US" sz="4800" b="1" dirty="0" smtClean="0">
                <a:solidFill>
                  <a:srgbClr val="FF0000"/>
                </a:solidFill>
              </a:rPr>
              <a:t>Our Story</a:t>
            </a:r>
            <a:endParaRPr lang="en-US" sz="4800" b="1" dirty="0">
              <a:solidFill>
                <a:srgbClr val="FF000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66854" y="6458958"/>
            <a:ext cx="1425145" cy="399041"/>
          </a:xfrm>
          <a:prstGeom prst="rect">
            <a:avLst/>
          </a:prstGeom>
        </p:spPr>
      </p:pic>
    </p:spTree>
    <p:extLst>
      <p:ext uri="{BB962C8B-B14F-4D97-AF65-F5344CB8AC3E}">
        <p14:creationId xmlns:p14="http://schemas.microsoft.com/office/powerpoint/2010/main" val="295964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a:spLocks/>
          </p:cNvSpPr>
          <p:nvPr/>
        </p:nvSpPr>
        <p:spPr bwMode="auto">
          <a:xfrm>
            <a:off x="7962010" y="2999537"/>
            <a:ext cx="1571625" cy="1881187"/>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FF0000"/>
          </a:solidFill>
          <a:ln w="28575">
            <a:solidFill>
              <a:schemeClr val="bg1">
                <a:lumMod val="50000"/>
              </a:schemeClr>
            </a:solidFill>
            <a:prstDash val="solid"/>
            <a:round/>
            <a:headEnd/>
            <a:tailEnd/>
          </a:ln>
        </p:spPr>
        <p:txBody>
          <a:bodyPr bIns="360000" anchor="ctr"/>
          <a:lstStyle/>
          <a:p>
            <a:pPr algn="ctr" eaLnBrk="1" hangingPunct="1"/>
            <a:r>
              <a:rPr lang="en-GB" dirty="0">
                <a:cs typeface="Arial" charset="0"/>
              </a:rPr>
              <a:t/>
            </a:r>
            <a:br>
              <a:rPr lang="en-GB" dirty="0">
                <a:cs typeface="Arial" charset="0"/>
              </a:rPr>
            </a:br>
            <a:r>
              <a:rPr lang="en-GB" sz="400" dirty="0">
                <a:cs typeface="Arial" charset="0"/>
              </a:rPr>
              <a:t/>
            </a:r>
            <a:br>
              <a:rPr lang="en-GB" sz="400" dirty="0">
                <a:cs typeface="Arial" charset="0"/>
              </a:rPr>
            </a:br>
            <a:r>
              <a:rPr lang="en-GB" b="1" dirty="0">
                <a:solidFill>
                  <a:schemeClr val="bg1"/>
                </a:solidFill>
                <a:cs typeface="Arial" charset="0"/>
              </a:rPr>
              <a:t>Professor of Nursing</a:t>
            </a:r>
          </a:p>
        </p:txBody>
      </p:sp>
      <p:sp>
        <p:nvSpPr>
          <p:cNvPr id="17" name="Freeform 7"/>
          <p:cNvSpPr>
            <a:spLocks/>
          </p:cNvSpPr>
          <p:nvPr/>
        </p:nvSpPr>
        <p:spPr bwMode="auto">
          <a:xfrm>
            <a:off x="6374047" y="4569574"/>
            <a:ext cx="1884362" cy="1884363"/>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FF0000"/>
          </a:solidFill>
          <a:ln w="28575">
            <a:solidFill>
              <a:schemeClr val="bg1">
                <a:lumMod val="50000"/>
              </a:schemeClr>
            </a:solidFill>
            <a:prstDash val="solid"/>
            <a:round/>
            <a:headEnd/>
            <a:tailEnd/>
          </a:ln>
        </p:spPr>
        <p:txBody>
          <a:bodyPr bIns="360000" anchor="ctr"/>
          <a:lstStyle/>
          <a:p>
            <a:pPr algn="ctr" eaLnBrk="1" hangingPunct="1"/>
            <a:r>
              <a:rPr lang="en-GB" dirty="0">
                <a:cs typeface="Arial" charset="0"/>
              </a:rPr>
              <a:t/>
            </a:r>
            <a:br>
              <a:rPr lang="en-GB" dirty="0">
                <a:cs typeface="Arial" charset="0"/>
              </a:rPr>
            </a:br>
            <a:endParaRPr lang="en-GB" dirty="0">
              <a:cs typeface="Arial" charset="0"/>
            </a:endParaRPr>
          </a:p>
          <a:p>
            <a:pPr algn="ctr" eaLnBrk="1" hangingPunct="1"/>
            <a:r>
              <a:rPr lang="en-GB" b="1" dirty="0">
                <a:solidFill>
                  <a:schemeClr val="bg1"/>
                </a:solidFill>
                <a:cs typeface="Arial" charset="0"/>
              </a:rPr>
              <a:t>Tech Novice</a:t>
            </a:r>
          </a:p>
        </p:txBody>
      </p:sp>
      <p:sp>
        <p:nvSpPr>
          <p:cNvPr id="21" name="Freeform 8"/>
          <p:cNvSpPr>
            <a:spLocks/>
          </p:cNvSpPr>
          <p:nvPr/>
        </p:nvSpPr>
        <p:spPr bwMode="auto">
          <a:xfrm>
            <a:off x="6059722" y="1739956"/>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FF0000"/>
          </a:solidFill>
          <a:ln w="28575">
            <a:solidFill>
              <a:schemeClr val="bg1">
                <a:lumMod val="50000"/>
              </a:schemeClr>
            </a:solidFill>
            <a:prstDash val="solid"/>
            <a:round/>
            <a:headEnd/>
            <a:tailEnd/>
          </a:ln>
        </p:spPr>
        <p:txBody>
          <a:bodyPr bIns="360000" anchor="ctr"/>
          <a:lstStyle/>
          <a:p>
            <a:pPr algn="ctr" eaLnBrk="1" hangingPunct="1"/>
            <a:r>
              <a:rPr lang="en-GB" b="1" dirty="0">
                <a:solidFill>
                  <a:schemeClr val="bg1"/>
                </a:solidFill>
                <a:cs typeface="Arial" charset="0"/>
              </a:rPr>
              <a:t>Teacher </a:t>
            </a:r>
            <a:endParaRPr lang="en-GB" b="1" dirty="0" smtClean="0">
              <a:solidFill>
                <a:schemeClr val="bg1"/>
              </a:solidFill>
              <a:cs typeface="Arial" charset="0"/>
            </a:endParaRPr>
          </a:p>
          <a:p>
            <a:pPr algn="ctr" eaLnBrk="1" hangingPunct="1"/>
            <a:r>
              <a:rPr lang="en-GB" b="1" dirty="0" smtClean="0">
                <a:solidFill>
                  <a:schemeClr val="bg1"/>
                </a:solidFill>
                <a:cs typeface="Arial" charset="0"/>
              </a:rPr>
              <a:t>User </a:t>
            </a:r>
            <a:endParaRPr lang="en-GB" b="1" dirty="0">
              <a:solidFill>
                <a:schemeClr val="bg1"/>
              </a:solidFill>
              <a:cs typeface="Arial" charset="0"/>
            </a:endParaRPr>
          </a:p>
          <a:p>
            <a:pPr algn="ctr" eaLnBrk="1" hangingPunct="1"/>
            <a:r>
              <a:rPr lang="en-GB" b="1" dirty="0">
                <a:solidFill>
                  <a:schemeClr val="bg1"/>
                </a:solidFill>
                <a:cs typeface="Arial" charset="0"/>
              </a:rPr>
              <a:t>of Pinterest</a:t>
            </a:r>
          </a:p>
        </p:txBody>
      </p:sp>
      <p:sp>
        <p:nvSpPr>
          <p:cNvPr id="22" name="Freeform 12"/>
          <p:cNvSpPr>
            <a:spLocks/>
          </p:cNvSpPr>
          <p:nvPr/>
        </p:nvSpPr>
        <p:spPr bwMode="auto">
          <a:xfrm>
            <a:off x="7646098" y="1737473"/>
            <a:ext cx="1887537" cy="156845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bg1"/>
          </a:solidFill>
          <a:ln w="28575">
            <a:solidFill>
              <a:schemeClr val="bg1">
                <a:lumMod val="50000"/>
              </a:schemeClr>
            </a:solidFill>
            <a:prstDash val="solid"/>
            <a:round/>
            <a:headEnd/>
            <a:tailEnd/>
          </a:ln>
        </p:spPr>
        <p:txBody>
          <a:bodyPr bIns="360000" anchor="ctr"/>
          <a:lstStyle/>
          <a:p>
            <a:pPr algn="ctr" eaLnBrk="1" hangingPunct="1"/>
            <a:endParaRPr lang="en-GB" b="1" dirty="0">
              <a:solidFill>
                <a:srgbClr val="FF0000"/>
              </a:solidFill>
              <a:cs typeface="Arial" charset="0"/>
            </a:endParaRPr>
          </a:p>
          <a:p>
            <a:pPr algn="ctr" eaLnBrk="1" hangingPunct="1"/>
            <a:r>
              <a:rPr lang="en-GB" b="1" dirty="0">
                <a:solidFill>
                  <a:srgbClr val="FF0000"/>
                </a:solidFill>
                <a:cs typeface="Arial" charset="0"/>
              </a:rPr>
              <a:t>  Not So </a:t>
            </a:r>
          </a:p>
          <a:p>
            <a:pPr algn="ctr" eaLnBrk="1" hangingPunct="1"/>
            <a:r>
              <a:rPr lang="en-GB" b="1" dirty="0">
                <a:solidFill>
                  <a:srgbClr val="FF0000"/>
                </a:solidFill>
                <a:cs typeface="Arial" charset="0"/>
              </a:rPr>
              <a:t>   Young</a:t>
            </a:r>
          </a:p>
        </p:txBody>
      </p:sp>
      <p:sp>
        <p:nvSpPr>
          <p:cNvPr id="25" name="Freeform 13"/>
          <p:cNvSpPr>
            <a:spLocks/>
          </p:cNvSpPr>
          <p:nvPr/>
        </p:nvSpPr>
        <p:spPr bwMode="auto">
          <a:xfrm>
            <a:off x="7963598" y="4567986"/>
            <a:ext cx="1570037" cy="1885950"/>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bg1"/>
          </a:solidFill>
          <a:ln w="28575">
            <a:solidFill>
              <a:schemeClr val="bg1">
                <a:lumMod val="50000"/>
              </a:schemeClr>
            </a:solidFill>
            <a:prstDash val="solid"/>
            <a:round/>
            <a:headEnd/>
            <a:tailEnd/>
          </a:ln>
        </p:spPr>
        <p:txBody>
          <a:bodyPr bIns="360000" anchor="ctr"/>
          <a:lstStyle/>
          <a:p>
            <a:pPr algn="ctr" eaLnBrk="1" hangingPunct="1"/>
            <a:r>
              <a:rPr lang="en-GB" dirty="0">
                <a:solidFill>
                  <a:srgbClr val="FF0000"/>
                </a:solidFill>
                <a:cs typeface="Arial" charset="0"/>
              </a:rPr>
              <a:t/>
            </a:r>
            <a:br>
              <a:rPr lang="en-GB" dirty="0">
                <a:solidFill>
                  <a:srgbClr val="FF0000"/>
                </a:solidFill>
                <a:cs typeface="Arial" charset="0"/>
              </a:rPr>
            </a:br>
            <a:r>
              <a:rPr lang="en-GB" dirty="0">
                <a:solidFill>
                  <a:srgbClr val="FF0000"/>
                </a:solidFill>
                <a:cs typeface="Arial" charset="0"/>
              </a:rPr>
              <a:t>  </a:t>
            </a:r>
          </a:p>
          <a:p>
            <a:pPr algn="ctr" eaLnBrk="1" hangingPunct="1"/>
            <a:r>
              <a:rPr lang="en-GB" dirty="0">
                <a:solidFill>
                  <a:srgbClr val="FF0000"/>
                </a:solidFill>
                <a:cs typeface="Arial" charset="0"/>
              </a:rPr>
              <a:t>   </a:t>
            </a:r>
            <a:r>
              <a:rPr lang="en-GB" b="1" dirty="0">
                <a:solidFill>
                  <a:srgbClr val="FF0000"/>
                </a:solidFill>
                <a:cs typeface="Arial" charset="0"/>
              </a:rPr>
              <a:t>Tech User</a:t>
            </a:r>
          </a:p>
        </p:txBody>
      </p:sp>
      <p:sp>
        <p:nvSpPr>
          <p:cNvPr id="32" name="Freeform 5"/>
          <p:cNvSpPr>
            <a:spLocks/>
          </p:cNvSpPr>
          <p:nvPr/>
        </p:nvSpPr>
        <p:spPr bwMode="auto">
          <a:xfrm>
            <a:off x="3199900" y="3313862"/>
            <a:ext cx="1571625" cy="1887537"/>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bg1"/>
          </a:solidFill>
          <a:ln w="28575">
            <a:solidFill>
              <a:schemeClr val="bg1">
                <a:lumMod val="50000"/>
              </a:schemeClr>
            </a:solidFill>
            <a:prstDash val="solid"/>
            <a:round/>
            <a:headEnd/>
            <a:tailEnd/>
          </a:ln>
        </p:spPr>
        <p:txBody>
          <a:bodyPr bIns="360000" anchor="ctr"/>
          <a:lstStyle/>
          <a:p>
            <a:pPr eaLnBrk="1" hangingPunct="1"/>
            <a:r>
              <a:rPr lang="en-GB" dirty="0">
                <a:solidFill>
                  <a:srgbClr val="FF0000"/>
                </a:solidFill>
                <a:cs typeface="Arial" charset="0"/>
              </a:rPr>
              <a:t> Professor of   </a:t>
            </a:r>
            <a:r>
              <a:rPr lang="en-GB" dirty="0">
                <a:solidFill>
                  <a:schemeClr val="bg1"/>
                </a:solidFill>
                <a:cs typeface="Arial" charset="0"/>
              </a:rPr>
              <a:t>tttt</a:t>
            </a:r>
            <a:r>
              <a:rPr lang="en-GB" dirty="0">
                <a:solidFill>
                  <a:srgbClr val="FF0000"/>
                </a:solidFill>
                <a:cs typeface="Arial" charset="0"/>
              </a:rPr>
              <a:t>Theology</a:t>
            </a:r>
          </a:p>
        </p:txBody>
      </p:sp>
      <p:sp>
        <p:nvSpPr>
          <p:cNvPr id="33" name="Freeform 10"/>
          <p:cNvSpPr>
            <a:spLocks/>
          </p:cNvSpPr>
          <p:nvPr/>
        </p:nvSpPr>
        <p:spPr bwMode="auto">
          <a:xfrm>
            <a:off x="3199899" y="1737473"/>
            <a:ext cx="1568450" cy="1885950"/>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FF0000"/>
          </a:solidFill>
          <a:ln w="28575">
            <a:solidFill>
              <a:schemeClr val="bg1">
                <a:lumMod val="50000"/>
              </a:schemeClr>
            </a:solidFill>
            <a:prstDash val="solid"/>
            <a:round/>
            <a:headEnd/>
            <a:tailEnd/>
          </a:ln>
        </p:spPr>
        <p:txBody>
          <a:bodyPr bIns="360000" anchor="ctr"/>
          <a:lstStyle/>
          <a:p>
            <a:pPr algn="ctr" eaLnBrk="1" hangingPunct="1"/>
            <a:r>
              <a:rPr lang="en-GB" b="1" dirty="0">
                <a:solidFill>
                  <a:schemeClr val="bg1"/>
                </a:solidFill>
                <a:cs typeface="Arial" charset="0"/>
              </a:rPr>
              <a:t>Never </a:t>
            </a:r>
          </a:p>
          <a:p>
            <a:pPr algn="ctr" eaLnBrk="1" hangingPunct="1"/>
            <a:r>
              <a:rPr lang="en-GB" b="1" dirty="0">
                <a:solidFill>
                  <a:schemeClr val="bg1"/>
                </a:solidFill>
                <a:cs typeface="Arial" charset="0"/>
              </a:rPr>
              <a:t>heard   of Pinterest </a:t>
            </a:r>
          </a:p>
        </p:txBody>
      </p:sp>
      <p:sp>
        <p:nvSpPr>
          <p:cNvPr id="34" name="Freeform 11"/>
          <p:cNvSpPr>
            <a:spLocks/>
          </p:cNvSpPr>
          <p:nvPr/>
        </p:nvSpPr>
        <p:spPr bwMode="auto">
          <a:xfrm>
            <a:off x="3199900" y="4883898"/>
            <a:ext cx="1887537" cy="1570038"/>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FF0000"/>
          </a:solidFill>
          <a:ln w="28575">
            <a:solidFill>
              <a:schemeClr val="bg1">
                <a:lumMod val="50000"/>
              </a:schemeClr>
            </a:solidFill>
            <a:prstDash val="solid"/>
            <a:round/>
            <a:headEnd/>
            <a:tailEnd/>
          </a:ln>
        </p:spPr>
        <p:txBody>
          <a:bodyPr bIns="360000" anchor="ctr"/>
          <a:lstStyle/>
          <a:p>
            <a:pPr eaLnBrk="1" hangingPunct="1"/>
            <a:r>
              <a:rPr lang="en-GB" dirty="0">
                <a:solidFill>
                  <a:schemeClr val="bg1"/>
                </a:solidFill>
                <a:cs typeface="Arial" charset="0"/>
              </a:rPr>
              <a:t> </a:t>
            </a:r>
          </a:p>
          <a:p>
            <a:pPr eaLnBrk="1" hangingPunct="1"/>
            <a:r>
              <a:rPr lang="en-GB" dirty="0">
                <a:solidFill>
                  <a:schemeClr val="bg1"/>
                </a:solidFill>
                <a:cs typeface="Arial" charset="0"/>
              </a:rPr>
              <a:t> </a:t>
            </a:r>
            <a:r>
              <a:rPr lang="en-GB" b="1" dirty="0">
                <a:solidFill>
                  <a:schemeClr val="bg1"/>
                </a:solidFill>
                <a:cs typeface="Arial" charset="0"/>
              </a:rPr>
              <a:t>Professor of</a:t>
            </a:r>
          </a:p>
          <a:p>
            <a:pPr eaLnBrk="1" hangingPunct="1"/>
            <a:r>
              <a:rPr lang="en-GB" b="1" dirty="0">
                <a:solidFill>
                  <a:schemeClr val="bg1"/>
                </a:solidFill>
                <a:cs typeface="Arial" charset="0"/>
              </a:rPr>
              <a:t>     Teacher </a:t>
            </a:r>
          </a:p>
          <a:p>
            <a:pPr eaLnBrk="1" hangingPunct="1"/>
            <a:r>
              <a:rPr lang="en-GB" b="1" dirty="0">
                <a:solidFill>
                  <a:schemeClr val="bg1"/>
                </a:solidFill>
                <a:cs typeface="Arial" charset="0"/>
              </a:rPr>
              <a:t>   Education</a:t>
            </a:r>
          </a:p>
        </p:txBody>
      </p:sp>
      <p:sp>
        <p:nvSpPr>
          <p:cNvPr id="35" name="Freeform 7"/>
          <p:cNvSpPr>
            <a:spLocks/>
          </p:cNvSpPr>
          <p:nvPr/>
        </p:nvSpPr>
        <p:spPr bwMode="auto">
          <a:xfrm>
            <a:off x="4790847" y="4569574"/>
            <a:ext cx="1884362"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solidFill>
          <a:ln w="28575">
            <a:solidFill>
              <a:schemeClr val="bg1">
                <a:lumMod val="50000"/>
              </a:schemeClr>
            </a:solidFill>
            <a:prstDash val="solid"/>
            <a:round/>
            <a:headEnd/>
            <a:tailEnd/>
          </a:ln>
        </p:spPr>
        <p:txBody>
          <a:bodyPr bIns="360000" anchor="ctr"/>
          <a:lstStyle/>
          <a:p>
            <a:pPr algn="ctr" eaLnBrk="1" hangingPunct="1"/>
            <a:r>
              <a:rPr lang="en-GB" dirty="0">
                <a:solidFill>
                  <a:srgbClr val="FF0000"/>
                </a:solidFill>
                <a:cs typeface="Arial" charset="0"/>
              </a:rPr>
              <a:t/>
            </a:r>
            <a:br>
              <a:rPr lang="en-GB" dirty="0">
                <a:solidFill>
                  <a:srgbClr val="FF0000"/>
                </a:solidFill>
                <a:cs typeface="Arial" charset="0"/>
              </a:rPr>
            </a:br>
            <a:endParaRPr lang="en-GB" dirty="0">
              <a:solidFill>
                <a:srgbClr val="FF0000"/>
              </a:solidFill>
              <a:cs typeface="Arial" charset="0"/>
            </a:endParaRPr>
          </a:p>
          <a:p>
            <a:pPr algn="ctr" eaLnBrk="1" hangingPunct="1"/>
            <a:r>
              <a:rPr lang="en-GB" b="1" dirty="0">
                <a:solidFill>
                  <a:srgbClr val="FF0000"/>
                </a:solidFill>
                <a:cs typeface="Arial" charset="0"/>
              </a:rPr>
              <a:t>Tech Savvy </a:t>
            </a:r>
          </a:p>
        </p:txBody>
      </p:sp>
      <p:sp>
        <p:nvSpPr>
          <p:cNvPr id="36" name="Freeform 8"/>
          <p:cNvSpPr>
            <a:spLocks/>
          </p:cNvSpPr>
          <p:nvPr/>
        </p:nvSpPr>
        <p:spPr bwMode="auto">
          <a:xfrm>
            <a:off x="4467095" y="1737474"/>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bg1"/>
          </a:solidFill>
          <a:ln w="28575">
            <a:solidFill>
              <a:schemeClr val="bg1">
                <a:lumMod val="50000"/>
              </a:schemeClr>
            </a:solidFill>
            <a:prstDash val="solid"/>
            <a:round/>
            <a:headEnd/>
            <a:tailEnd/>
          </a:ln>
        </p:spPr>
        <p:txBody>
          <a:bodyPr bIns="360000" anchor="ctr"/>
          <a:lstStyle/>
          <a:p>
            <a:pPr algn="ctr" eaLnBrk="1" hangingPunct="1"/>
            <a:r>
              <a:rPr lang="en-GB" b="1" dirty="0">
                <a:solidFill>
                  <a:srgbClr val="FF0000"/>
                </a:solidFill>
                <a:cs typeface="Arial" charset="0"/>
              </a:rPr>
              <a:t>Big </a:t>
            </a:r>
            <a:r>
              <a:rPr lang="en-GB" b="1" dirty="0" smtClean="0">
                <a:solidFill>
                  <a:srgbClr val="FF0000"/>
                </a:solidFill>
                <a:cs typeface="Arial" charset="0"/>
              </a:rPr>
              <a:t>Personal </a:t>
            </a:r>
            <a:endParaRPr lang="en-GB" b="1" dirty="0">
              <a:solidFill>
                <a:srgbClr val="FF0000"/>
              </a:solidFill>
              <a:cs typeface="Arial" charset="0"/>
            </a:endParaRPr>
          </a:p>
          <a:p>
            <a:pPr algn="ctr" eaLnBrk="1" hangingPunct="1"/>
            <a:r>
              <a:rPr lang="en-GB" b="1" dirty="0" smtClean="0">
                <a:solidFill>
                  <a:srgbClr val="FF0000"/>
                </a:solidFill>
                <a:cs typeface="Arial" charset="0"/>
              </a:rPr>
              <a:t>User </a:t>
            </a:r>
            <a:r>
              <a:rPr lang="en-GB" b="1" dirty="0">
                <a:solidFill>
                  <a:srgbClr val="FF0000"/>
                </a:solidFill>
                <a:cs typeface="Arial" charset="0"/>
              </a:rPr>
              <a:t>of</a:t>
            </a:r>
          </a:p>
          <a:p>
            <a:pPr algn="ctr" eaLnBrk="1" hangingPunct="1"/>
            <a:r>
              <a:rPr lang="en-GB" b="1" dirty="0">
                <a:solidFill>
                  <a:srgbClr val="FF0000"/>
                </a:solidFill>
                <a:cs typeface="Arial" charset="0"/>
              </a:rPr>
              <a:t> Pinterest                  </a:t>
            </a:r>
          </a:p>
        </p:txBody>
      </p:sp>
      <p:sp>
        <p:nvSpPr>
          <p:cNvPr id="37" name="Freeform 9"/>
          <p:cNvSpPr>
            <a:spLocks/>
          </p:cNvSpPr>
          <p:nvPr/>
        </p:nvSpPr>
        <p:spPr bwMode="auto">
          <a:xfrm>
            <a:off x="4469379" y="3305923"/>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FF0000"/>
          </a:solidFill>
          <a:ln w="28575">
            <a:solidFill>
              <a:schemeClr val="bg1">
                <a:lumMod val="50000"/>
              </a:schemeClr>
            </a:solidFill>
            <a:prstDash val="solid"/>
            <a:round/>
            <a:headEnd/>
            <a:tailEnd/>
          </a:ln>
        </p:spPr>
        <p:txBody>
          <a:bodyPr anchor="ctr"/>
          <a:lstStyle/>
          <a:p>
            <a:pPr algn="ctr"/>
            <a:r>
              <a:rPr lang="en-GB" dirty="0"/>
              <a:t/>
            </a:r>
            <a:br>
              <a:rPr lang="en-GB" dirty="0"/>
            </a:br>
            <a:r>
              <a:rPr lang="en-GB" b="1" dirty="0">
                <a:solidFill>
                  <a:schemeClr val="bg1"/>
                </a:solidFill>
              </a:rPr>
              <a:t>Young</a:t>
            </a:r>
          </a:p>
        </p:txBody>
      </p:sp>
      <p:sp>
        <p:nvSpPr>
          <p:cNvPr id="38" name="Freeform 37"/>
          <p:cNvSpPr>
            <a:spLocks/>
          </p:cNvSpPr>
          <p:nvPr/>
        </p:nvSpPr>
        <p:spPr bwMode="auto">
          <a:xfrm>
            <a:off x="6359956" y="3305923"/>
            <a:ext cx="1896949" cy="1568450"/>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chemeClr val="bg1"/>
          </a:solidFill>
          <a:ln w="28575">
            <a:solidFill>
              <a:schemeClr val="bg1">
                <a:lumMod val="50000"/>
              </a:schemeClr>
            </a:solidFill>
            <a:prstDash val="solid"/>
            <a:round/>
            <a:headEnd/>
            <a:tailEnd/>
          </a:ln>
        </p:spPr>
        <p:txBody>
          <a:bodyPr wrap="square" anchor="ctr">
            <a:noAutofit/>
          </a:bodyPr>
          <a:lstStyle/>
          <a:p>
            <a:pPr eaLnBrk="1" hangingPunct="1"/>
            <a:r>
              <a:rPr lang="en-GB" sz="1600" dirty="0">
                <a:solidFill>
                  <a:srgbClr val="FF0000"/>
                </a:solidFill>
                <a:cs typeface="Arial" charset="0"/>
              </a:rPr>
              <a:t/>
            </a:r>
            <a:br>
              <a:rPr lang="en-GB" sz="1600" dirty="0">
                <a:solidFill>
                  <a:srgbClr val="FF0000"/>
                </a:solidFill>
                <a:cs typeface="Arial" charset="0"/>
              </a:rPr>
            </a:br>
            <a:r>
              <a:rPr lang="en-GB" b="1" dirty="0">
                <a:solidFill>
                  <a:srgbClr val="FF0000"/>
                </a:solidFill>
                <a:cs typeface="Arial" charset="0"/>
              </a:rPr>
              <a:t>   </a:t>
            </a:r>
            <a:r>
              <a:rPr lang="en-GB" sz="1600" b="1" dirty="0">
                <a:solidFill>
                  <a:srgbClr val="FF0000"/>
                </a:solidFill>
                <a:cs typeface="Arial" charset="0"/>
              </a:rPr>
              <a:t> </a:t>
            </a:r>
            <a:endParaRPr lang="en-GB" sz="1600" b="1" dirty="0" smtClean="0">
              <a:solidFill>
                <a:srgbClr val="FF0000"/>
              </a:solidFill>
              <a:cs typeface="Arial" charset="0"/>
            </a:endParaRPr>
          </a:p>
          <a:p>
            <a:pPr eaLnBrk="1" hangingPunct="1"/>
            <a:r>
              <a:rPr lang="en-GB" b="1" dirty="0">
                <a:solidFill>
                  <a:srgbClr val="FF0000"/>
                </a:solidFill>
                <a:cs typeface="Arial" charset="0"/>
              </a:rPr>
              <a:t> </a:t>
            </a:r>
            <a:r>
              <a:rPr lang="en-GB" b="1" dirty="0" smtClean="0">
                <a:solidFill>
                  <a:srgbClr val="FF0000"/>
                </a:solidFill>
                <a:cs typeface="Arial" charset="0"/>
              </a:rPr>
              <a:t>   Professor </a:t>
            </a:r>
            <a:r>
              <a:rPr lang="en-GB" b="1" dirty="0">
                <a:solidFill>
                  <a:srgbClr val="FF0000"/>
                </a:solidFill>
                <a:cs typeface="Arial" charset="0"/>
              </a:rPr>
              <a:t>of </a:t>
            </a:r>
          </a:p>
          <a:p>
            <a:pPr eaLnBrk="1" hangingPunct="1"/>
            <a:r>
              <a:rPr lang="en-GB" b="1" dirty="0">
                <a:solidFill>
                  <a:srgbClr val="FF0000"/>
                </a:solidFill>
                <a:cs typeface="Arial" charset="0"/>
              </a:rPr>
              <a:t>   </a:t>
            </a:r>
            <a:r>
              <a:rPr lang="en-GB" b="1" dirty="0" smtClean="0">
                <a:solidFill>
                  <a:srgbClr val="FF0000"/>
                </a:solidFill>
                <a:cs typeface="Arial" charset="0"/>
              </a:rPr>
              <a:t>Occupational                    </a:t>
            </a:r>
            <a:r>
              <a:rPr lang="en-GB" b="1" dirty="0">
                <a:solidFill>
                  <a:schemeClr val="bg1"/>
                </a:solidFill>
                <a:cs typeface="Arial" charset="0"/>
              </a:rPr>
              <a:t>ttttt</a:t>
            </a:r>
            <a:r>
              <a:rPr lang="en-GB" b="1" dirty="0">
                <a:solidFill>
                  <a:srgbClr val="FF0000"/>
                </a:solidFill>
                <a:cs typeface="Arial" charset="0"/>
              </a:rPr>
              <a:t>Therapy</a:t>
            </a:r>
          </a:p>
          <a:p>
            <a:pPr algn="ctr" eaLnBrk="1" hangingPunct="1"/>
            <a:endParaRPr lang="en-GB" dirty="0">
              <a:solidFill>
                <a:srgbClr val="FF0000"/>
              </a:solidFill>
              <a:cs typeface="Arial" charset="0"/>
            </a:endParaRPr>
          </a:p>
        </p:txBody>
      </p:sp>
      <p:sp>
        <p:nvSpPr>
          <p:cNvPr id="2" name="TextBox 1"/>
          <p:cNvSpPr txBox="1"/>
          <p:nvPr/>
        </p:nvSpPr>
        <p:spPr>
          <a:xfrm>
            <a:off x="1941568" y="397762"/>
            <a:ext cx="5025415" cy="830997"/>
          </a:xfrm>
          <a:prstGeom prst="rect">
            <a:avLst/>
          </a:prstGeom>
          <a:noFill/>
        </p:spPr>
        <p:txBody>
          <a:bodyPr wrap="none" rtlCol="0">
            <a:spAutoFit/>
          </a:bodyPr>
          <a:lstStyle/>
          <a:p>
            <a:r>
              <a:rPr lang="en-US" sz="4000" b="1" dirty="0" smtClean="0">
                <a:solidFill>
                  <a:srgbClr val="FF0000"/>
                </a:solidFill>
              </a:rPr>
              <a:t>It </a:t>
            </a:r>
            <a:r>
              <a:rPr lang="en-US" sz="4800" b="1" dirty="0" smtClean="0">
                <a:solidFill>
                  <a:srgbClr val="FF0000"/>
                </a:solidFill>
              </a:rPr>
              <a:t>all</a:t>
            </a:r>
            <a:r>
              <a:rPr lang="en-US" sz="4000" b="1" dirty="0" smtClean="0">
                <a:solidFill>
                  <a:srgbClr val="FF0000"/>
                </a:solidFill>
              </a:rPr>
              <a:t> came together…</a:t>
            </a:r>
            <a:endParaRPr lang="en-US" sz="4000" b="1" dirty="0">
              <a:solidFill>
                <a:srgbClr val="FF000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66854" y="6458958"/>
            <a:ext cx="1425145" cy="399041"/>
          </a:xfrm>
          <a:prstGeom prst="rect">
            <a:avLst/>
          </a:prstGeom>
        </p:spPr>
      </p:pic>
    </p:spTree>
    <p:extLst>
      <p:ext uri="{BB962C8B-B14F-4D97-AF65-F5344CB8AC3E}">
        <p14:creationId xmlns:p14="http://schemas.microsoft.com/office/powerpoint/2010/main" val="1330942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724" y="1180044"/>
            <a:ext cx="4680520" cy="4680520"/>
          </a:xfrm>
          <a:prstGeom prst="rect">
            <a:avLst/>
          </a:prstGeom>
          <a:solidFill>
            <a:srgbClr val="BADCA2">
              <a:alpha val="0"/>
            </a:srgbClr>
          </a:solidFill>
          <a:ln>
            <a:solidFill>
              <a:schemeClr val="bg1">
                <a:lumMod val="50000"/>
              </a:schemeClr>
            </a:solidFill>
          </a:ln>
        </p:spPr>
      </p:pic>
      <p:sp>
        <p:nvSpPr>
          <p:cNvPr id="4" name="Freeform 6"/>
          <p:cNvSpPr>
            <a:spLocks/>
          </p:cNvSpPr>
          <p:nvPr/>
        </p:nvSpPr>
        <p:spPr bwMode="auto">
          <a:xfrm>
            <a:off x="7638248" y="2384326"/>
            <a:ext cx="1571625" cy="1881187"/>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BADCA2">
              <a:alpha val="0"/>
            </a:srgbClr>
          </a:solidFill>
          <a:ln w="28575">
            <a:solidFill>
              <a:schemeClr val="bg1">
                <a:lumMod val="50000"/>
              </a:schemeClr>
            </a:solidFill>
            <a:prstDash val="solid"/>
            <a:round/>
            <a:headEnd/>
            <a:tailEnd/>
          </a:ln>
        </p:spPr>
        <p:txBody>
          <a:bodyPr lIns="288000" tIns="288000" anchor="ctr"/>
          <a:lstStyle/>
          <a:p>
            <a:pPr algn="ctr" eaLnBrk="1" hangingPunct="1">
              <a:defRPr/>
            </a:pPr>
            <a:endParaRPr lang="en-GB" dirty="0">
              <a:cs typeface="Arial" charset="0"/>
            </a:endParaRPr>
          </a:p>
        </p:txBody>
      </p:sp>
      <p:sp>
        <p:nvSpPr>
          <p:cNvPr id="5" name="Freeform 7"/>
          <p:cNvSpPr>
            <a:spLocks/>
          </p:cNvSpPr>
          <p:nvPr/>
        </p:nvSpPr>
        <p:spPr bwMode="auto">
          <a:xfrm>
            <a:off x="6050285" y="3954363"/>
            <a:ext cx="1884362" cy="1884363"/>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alpha val="0"/>
            </a:srgbClr>
          </a:solidFill>
          <a:ln w="28575">
            <a:solidFill>
              <a:schemeClr val="bg1">
                <a:lumMod val="50000"/>
              </a:schemeClr>
            </a:solidFill>
            <a:prstDash val="solid"/>
            <a:round/>
            <a:headEnd/>
            <a:tailEnd/>
          </a:ln>
        </p:spPr>
        <p:txBody>
          <a:bodyPr lIns="36000" tIns="324000" anchor="ctr"/>
          <a:lstStyle/>
          <a:p>
            <a:pPr algn="ctr" eaLnBrk="1" hangingPunct="1">
              <a:defRPr/>
            </a:pPr>
            <a:endParaRPr lang="en-GB" dirty="0">
              <a:cs typeface="Arial" charset="0"/>
            </a:endParaRPr>
          </a:p>
        </p:txBody>
      </p:sp>
      <p:sp>
        <p:nvSpPr>
          <p:cNvPr id="6" name="Freeform 8"/>
          <p:cNvSpPr>
            <a:spLocks/>
          </p:cNvSpPr>
          <p:nvPr/>
        </p:nvSpPr>
        <p:spPr bwMode="auto">
          <a:xfrm>
            <a:off x="5735960" y="1124745"/>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alpha val="0"/>
            </a:srgbClr>
          </a:solidFill>
          <a:ln w="28575">
            <a:solidFill>
              <a:schemeClr val="bg1">
                <a:lumMod val="50000"/>
              </a:schemeClr>
            </a:solidFill>
            <a:prstDash val="solid"/>
            <a:round/>
            <a:headEnd/>
            <a:tailEnd/>
          </a:ln>
        </p:spPr>
        <p:txBody>
          <a:bodyPr bIns="360000" anchor="ctr"/>
          <a:lstStyle/>
          <a:p>
            <a:pPr algn="ctr" eaLnBrk="1" hangingPunct="1">
              <a:defRPr/>
            </a:pPr>
            <a:endParaRPr lang="en-GB" dirty="0">
              <a:cs typeface="Arial" charset="0"/>
            </a:endParaRPr>
          </a:p>
        </p:txBody>
      </p:sp>
      <p:sp>
        <p:nvSpPr>
          <p:cNvPr id="7" name="Freeform 12"/>
          <p:cNvSpPr>
            <a:spLocks/>
          </p:cNvSpPr>
          <p:nvPr/>
        </p:nvSpPr>
        <p:spPr bwMode="auto">
          <a:xfrm>
            <a:off x="7322336" y="1122262"/>
            <a:ext cx="1887537" cy="156845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BADCA2">
              <a:alpha val="0"/>
            </a:srgbClr>
          </a:solidFill>
          <a:ln w="28575">
            <a:solidFill>
              <a:schemeClr val="bg1">
                <a:lumMod val="50000"/>
              </a:schemeClr>
            </a:solidFill>
            <a:prstDash val="solid"/>
            <a:round/>
            <a:headEnd/>
            <a:tailEnd/>
          </a:ln>
        </p:spPr>
        <p:txBody>
          <a:bodyPr lIns="360000" anchor="ctr"/>
          <a:lstStyle/>
          <a:p>
            <a:pPr algn="ctr" eaLnBrk="1" hangingPunct="1">
              <a:defRPr/>
            </a:pPr>
            <a:endParaRPr lang="en-GB" dirty="0">
              <a:cs typeface="Arial" charset="0"/>
            </a:endParaRPr>
          </a:p>
        </p:txBody>
      </p:sp>
      <p:sp>
        <p:nvSpPr>
          <p:cNvPr id="8" name="Freeform 13"/>
          <p:cNvSpPr>
            <a:spLocks/>
          </p:cNvSpPr>
          <p:nvPr/>
        </p:nvSpPr>
        <p:spPr bwMode="auto">
          <a:xfrm>
            <a:off x="7639836" y="3952775"/>
            <a:ext cx="1570037" cy="1885950"/>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BADCA2">
              <a:alpha val="0"/>
            </a:srgbClr>
          </a:solidFill>
          <a:ln w="28575">
            <a:solidFill>
              <a:schemeClr val="bg1">
                <a:lumMod val="50000"/>
              </a:schemeClr>
            </a:solidFill>
            <a:prstDash val="solid"/>
            <a:round/>
            <a:headEnd/>
            <a:tailEnd/>
          </a:ln>
        </p:spPr>
        <p:txBody>
          <a:bodyPr lIns="324000" tIns="288000" anchor="ctr"/>
          <a:lstStyle/>
          <a:p>
            <a:pPr algn="ctr" eaLnBrk="1" hangingPunct="1">
              <a:defRPr/>
            </a:pPr>
            <a:endParaRPr lang="en-GB" dirty="0">
              <a:cs typeface="Arial" charset="0"/>
            </a:endParaRPr>
          </a:p>
        </p:txBody>
      </p:sp>
      <p:sp>
        <p:nvSpPr>
          <p:cNvPr id="9" name="Freeform 5"/>
          <p:cNvSpPr>
            <a:spLocks/>
          </p:cNvSpPr>
          <p:nvPr/>
        </p:nvSpPr>
        <p:spPr bwMode="auto">
          <a:xfrm>
            <a:off x="2876138" y="2698651"/>
            <a:ext cx="1571625" cy="1887537"/>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alpha val="0"/>
            </a:srgbClr>
          </a:solidFill>
          <a:ln w="28575">
            <a:solidFill>
              <a:schemeClr val="bg1">
                <a:lumMod val="50000"/>
              </a:schemeClr>
            </a:solidFill>
            <a:prstDash val="solid"/>
            <a:round/>
            <a:headEnd/>
            <a:tailEnd/>
          </a:ln>
        </p:spPr>
        <p:txBody>
          <a:bodyPr bIns="360000" anchor="ctr"/>
          <a:lstStyle/>
          <a:p>
            <a:pPr algn="ctr" eaLnBrk="1" hangingPunct="1">
              <a:defRPr/>
            </a:pPr>
            <a:endParaRPr lang="en-GB" dirty="0">
              <a:cs typeface="Arial" charset="0"/>
            </a:endParaRPr>
          </a:p>
        </p:txBody>
      </p:sp>
      <p:sp>
        <p:nvSpPr>
          <p:cNvPr id="10" name="Freeform 10"/>
          <p:cNvSpPr>
            <a:spLocks/>
          </p:cNvSpPr>
          <p:nvPr/>
        </p:nvSpPr>
        <p:spPr bwMode="auto">
          <a:xfrm>
            <a:off x="2876137" y="1122262"/>
            <a:ext cx="1568450" cy="1885950"/>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BADCA2">
              <a:alpha val="0"/>
            </a:srgbClr>
          </a:solidFill>
          <a:ln w="28575">
            <a:solidFill>
              <a:schemeClr val="bg1">
                <a:lumMod val="50000"/>
              </a:schemeClr>
            </a:solidFill>
            <a:prstDash val="solid"/>
            <a:round/>
            <a:headEnd/>
            <a:tailEnd/>
          </a:ln>
        </p:spPr>
        <p:txBody>
          <a:bodyPr bIns="360000" anchor="ctr"/>
          <a:lstStyle/>
          <a:p>
            <a:pPr algn="ctr" eaLnBrk="1" hangingPunct="1">
              <a:defRPr/>
            </a:pPr>
            <a:endParaRPr lang="en-GB" dirty="0">
              <a:cs typeface="Arial" charset="0"/>
            </a:endParaRPr>
          </a:p>
        </p:txBody>
      </p:sp>
      <p:sp>
        <p:nvSpPr>
          <p:cNvPr id="11" name="Freeform 11"/>
          <p:cNvSpPr>
            <a:spLocks/>
          </p:cNvSpPr>
          <p:nvPr/>
        </p:nvSpPr>
        <p:spPr bwMode="auto">
          <a:xfrm>
            <a:off x="2876138" y="4268687"/>
            <a:ext cx="1887537" cy="1570038"/>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BADCA2">
              <a:alpha val="0"/>
            </a:srgbClr>
          </a:solidFill>
          <a:ln w="28575">
            <a:solidFill>
              <a:schemeClr val="bg1">
                <a:lumMod val="50000"/>
              </a:schemeClr>
            </a:solidFill>
            <a:prstDash val="solid"/>
            <a:round/>
            <a:headEnd/>
            <a:tailEnd/>
          </a:ln>
        </p:spPr>
        <p:txBody>
          <a:bodyPr rIns="324000" anchor="ctr"/>
          <a:lstStyle/>
          <a:p>
            <a:pPr algn="ctr" eaLnBrk="1" hangingPunct="1">
              <a:defRPr/>
            </a:pPr>
            <a:endParaRPr lang="en-GB" dirty="0">
              <a:cs typeface="Arial" charset="0"/>
            </a:endParaRPr>
          </a:p>
        </p:txBody>
      </p:sp>
      <p:sp>
        <p:nvSpPr>
          <p:cNvPr id="12" name="Freeform 7"/>
          <p:cNvSpPr>
            <a:spLocks/>
          </p:cNvSpPr>
          <p:nvPr/>
        </p:nvSpPr>
        <p:spPr bwMode="auto">
          <a:xfrm>
            <a:off x="4467085" y="3954363"/>
            <a:ext cx="1884362"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BADCA2">
              <a:alpha val="0"/>
            </a:srgbClr>
          </a:solidFill>
          <a:ln w="28575">
            <a:solidFill>
              <a:schemeClr val="bg1">
                <a:lumMod val="50000"/>
              </a:schemeClr>
            </a:solidFill>
            <a:prstDash val="solid"/>
            <a:round/>
            <a:headEnd/>
            <a:tailEnd/>
          </a:ln>
        </p:spPr>
        <p:txBody>
          <a:bodyPr lIns="36000" tIns="324000" anchor="ctr"/>
          <a:lstStyle/>
          <a:p>
            <a:pPr algn="ctr" eaLnBrk="1" hangingPunct="1">
              <a:defRPr/>
            </a:pPr>
            <a:endParaRPr lang="en-GB" dirty="0">
              <a:cs typeface="Arial" charset="0"/>
            </a:endParaRPr>
          </a:p>
        </p:txBody>
      </p:sp>
      <p:sp>
        <p:nvSpPr>
          <p:cNvPr id="13" name="Freeform 8"/>
          <p:cNvSpPr>
            <a:spLocks/>
          </p:cNvSpPr>
          <p:nvPr/>
        </p:nvSpPr>
        <p:spPr bwMode="auto">
          <a:xfrm>
            <a:off x="4142075" y="1132683"/>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BADCA2">
              <a:alpha val="0"/>
            </a:srgbClr>
          </a:solidFill>
          <a:ln w="28575">
            <a:solidFill>
              <a:schemeClr val="bg1">
                <a:lumMod val="50000"/>
              </a:schemeClr>
            </a:solidFill>
            <a:prstDash val="solid"/>
            <a:round/>
            <a:headEnd/>
            <a:tailEnd/>
          </a:ln>
        </p:spPr>
        <p:txBody>
          <a:bodyPr bIns="360000" anchor="ctr"/>
          <a:lstStyle/>
          <a:p>
            <a:pPr algn="ctr" eaLnBrk="1" hangingPunct="1">
              <a:defRPr/>
            </a:pPr>
            <a:endParaRPr lang="en-GB" dirty="0">
              <a:cs typeface="Arial" charset="0"/>
            </a:endParaRPr>
          </a:p>
        </p:txBody>
      </p:sp>
      <p:sp>
        <p:nvSpPr>
          <p:cNvPr id="14" name="Freeform 9"/>
          <p:cNvSpPr>
            <a:spLocks/>
          </p:cNvSpPr>
          <p:nvPr/>
        </p:nvSpPr>
        <p:spPr bwMode="auto">
          <a:xfrm>
            <a:off x="4145617" y="2690712"/>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BADCA2">
              <a:alpha val="0"/>
            </a:srgbClr>
          </a:solidFill>
          <a:ln w="28575">
            <a:solidFill>
              <a:schemeClr val="bg1">
                <a:lumMod val="50000"/>
              </a:schemeClr>
            </a:solidFill>
            <a:prstDash val="solid"/>
            <a:round/>
            <a:headEnd/>
            <a:tailEnd/>
          </a:ln>
        </p:spPr>
        <p:txBody>
          <a:bodyPr bIns="360000" anchor="ctr"/>
          <a:lstStyle/>
          <a:p>
            <a:pPr algn="ctr" eaLnBrk="1" hangingPunct="1"/>
            <a:endParaRPr lang="en-GB" dirty="0">
              <a:cs typeface="Arial" charset="0"/>
            </a:endParaRPr>
          </a:p>
        </p:txBody>
      </p:sp>
      <p:sp>
        <p:nvSpPr>
          <p:cNvPr id="15" name="Freeform 14"/>
          <p:cNvSpPr>
            <a:spLocks/>
          </p:cNvSpPr>
          <p:nvPr/>
        </p:nvSpPr>
        <p:spPr bwMode="auto">
          <a:xfrm>
            <a:off x="6036194" y="2690712"/>
            <a:ext cx="1896949" cy="1568450"/>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BADCA2">
              <a:alpha val="0"/>
            </a:srgbClr>
          </a:solidFill>
          <a:ln w="28575">
            <a:solidFill>
              <a:schemeClr val="bg1">
                <a:lumMod val="50000"/>
              </a:schemeClr>
            </a:solidFill>
            <a:prstDash val="solid"/>
            <a:round/>
            <a:headEnd/>
            <a:tailEnd/>
          </a:ln>
        </p:spPr>
        <p:txBody>
          <a:bodyPr bIns="360000" anchor="ctr"/>
          <a:lstStyle/>
          <a:p>
            <a:pPr algn="ctr" eaLnBrk="1" hangingPunct="1"/>
            <a:endParaRPr lang="en-GB" dirty="0">
              <a:cs typeface="Arial" charset="0"/>
            </a:endParaRPr>
          </a:p>
        </p:txBody>
      </p:sp>
      <p:pic>
        <p:nvPicPr>
          <p:cNvPr id="210" name="Picture 20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3439" y="154551"/>
            <a:ext cx="3329173" cy="842281"/>
          </a:xfrm>
          <a:prstGeom prst="rect">
            <a:avLst/>
          </a:prstGeom>
        </p:spPr>
      </p:pic>
      <p:sp>
        <p:nvSpPr>
          <p:cNvPr id="212" name="Rectangle 211"/>
          <p:cNvSpPr/>
          <p:nvPr/>
        </p:nvSpPr>
        <p:spPr>
          <a:xfrm>
            <a:off x="4309076" y="5784118"/>
            <a:ext cx="3519361" cy="1107996"/>
          </a:xfrm>
          <a:prstGeom prst="rect">
            <a:avLst/>
          </a:prstGeom>
        </p:spPr>
        <p:txBody>
          <a:bodyPr wrap="none">
            <a:spAutoFit/>
          </a:bodyPr>
          <a:lstStyle/>
          <a:p>
            <a:r>
              <a:rPr lang="en-US" sz="6600" b="1" dirty="0">
                <a:solidFill>
                  <a:srgbClr val="C00000"/>
                </a:solidFill>
                <a:latin typeface="Script MT Bold" panose="03040602040607080904" pitchFamily="66" charset="0"/>
              </a:rPr>
              <a:t>Pedagogy</a:t>
            </a:r>
          </a:p>
        </p:txBody>
      </p: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766854" y="6458958"/>
            <a:ext cx="1425145" cy="399041"/>
          </a:xfrm>
          <a:prstGeom prst="rect">
            <a:avLst/>
          </a:prstGeom>
        </p:spPr>
      </p:pic>
    </p:spTree>
    <p:extLst>
      <p:ext uri="{BB962C8B-B14F-4D97-AF65-F5344CB8AC3E}">
        <p14:creationId xmlns:p14="http://schemas.microsoft.com/office/powerpoint/2010/main" val="619360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965" y="116633"/>
            <a:ext cx="10018713" cy="1752599"/>
          </a:xfrm>
        </p:spPr>
        <p:txBody>
          <a:bodyPr/>
          <a:lstStyle/>
          <a:p>
            <a:r>
              <a:rPr lang="en-US" dirty="0" smtClean="0">
                <a:effectLst>
                  <a:outerShdw blurRad="50800" dist="38100" dir="8100000" algn="tr" rotWithShape="0">
                    <a:prstClr val="black">
                      <a:alpha val="40000"/>
                    </a:prstClr>
                  </a:outerShdw>
                </a:effectLst>
              </a:rPr>
              <a:t>Student Use</a:t>
            </a:r>
            <a:endParaRPr lang="en-US" dirty="0">
              <a:effectLst>
                <a:outerShdw blurRad="50800" dist="38100" dir="8100000" algn="tr" rotWithShape="0">
                  <a:prstClr val="black">
                    <a:alpha val="40000"/>
                  </a:prst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5057905"/>
              </p:ext>
            </p:extLst>
          </p:nvPr>
        </p:nvGraphicFramePr>
        <p:xfrm>
          <a:off x="1484310" y="2052735"/>
          <a:ext cx="10337575" cy="4002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7780176" y="6347019"/>
            <a:ext cx="4114800" cy="365125"/>
          </a:xfrm>
        </p:spPr>
        <p:txBody>
          <a:bodyPr/>
          <a:lstStyle/>
          <a:p>
            <a:pPr algn="r"/>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766854" y="6458958"/>
            <a:ext cx="1425145" cy="399041"/>
          </a:xfrm>
          <a:prstGeom prst="rect">
            <a:avLst/>
          </a:prstGeom>
        </p:spPr>
      </p:pic>
    </p:spTree>
    <p:extLst>
      <p:ext uri="{BB962C8B-B14F-4D97-AF65-F5344CB8AC3E}">
        <p14:creationId xmlns:p14="http://schemas.microsoft.com/office/powerpoint/2010/main" val="3734530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themeOverride>
</file>

<file path=docProps/app.xml><?xml version="1.0" encoding="utf-8"?>
<Properties xmlns="http://schemas.openxmlformats.org/officeDocument/2006/extended-properties" xmlns:vt="http://schemas.openxmlformats.org/officeDocument/2006/docPropsVTypes">
  <Template/>
  <TotalTime>4306</TotalTime>
  <Words>847</Words>
  <Application>Microsoft Office PowerPoint</Application>
  <PresentationFormat>Widescreen</PresentationFormat>
  <Paragraphs>195</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Corbel</vt:lpstr>
      <vt:lpstr>Helvetica Neue</vt:lpstr>
      <vt:lpstr>Rage Italic</vt:lpstr>
      <vt:lpstr>Script MT Bold</vt:lpstr>
      <vt:lpstr>Parallax</vt:lpstr>
      <vt:lpstr>                      and Pedagogy</vt:lpstr>
      <vt:lpstr>What Pinterest says about itself….</vt:lpstr>
      <vt:lpstr>Pinterest Statistics as of July 2015</vt:lpstr>
      <vt:lpstr>                 TPACK and </vt:lpstr>
      <vt:lpstr>Authentic Integration of Technology </vt:lpstr>
      <vt:lpstr>PowerPoint Presentation</vt:lpstr>
      <vt:lpstr>PowerPoint Presentation</vt:lpstr>
      <vt:lpstr>PowerPoint Presentation</vt:lpstr>
      <vt:lpstr>Student Use</vt:lpstr>
      <vt:lpstr>Instructor Use</vt:lpstr>
      <vt:lpstr>Our Projects</vt:lpstr>
      <vt:lpstr>Student Feedback</vt:lpstr>
      <vt:lpstr>Benefits</vt:lpstr>
      <vt:lpstr>Student Feedback on  Pinterest Lesson</vt:lpstr>
      <vt:lpstr>Benefits</vt:lpstr>
      <vt:lpstr>Student Feedback on  Pinterest Lesson</vt:lpstr>
      <vt:lpstr>Your Turn</vt:lpstr>
      <vt:lpstr>Working in Pinterest</vt:lpstr>
      <vt:lpstr>Evaluation</vt:lpstr>
      <vt:lpstr>Questions? Ideas? Anything to Share?</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Pinterest and Pedagogy</dc:title>
  <dc:creator>Merryellen Towey Schulz</dc:creator>
  <cp:lastModifiedBy>Merryellen Schulz</cp:lastModifiedBy>
  <cp:revision>132</cp:revision>
  <dcterms:created xsi:type="dcterms:W3CDTF">2014-08-13T02:32:26Z</dcterms:created>
  <dcterms:modified xsi:type="dcterms:W3CDTF">2015-10-01T21:18:08Z</dcterms:modified>
</cp:coreProperties>
</file>